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F18C"/>
    <a:srgbClr val="11C27E"/>
    <a:srgbClr val="2FC5A2"/>
    <a:srgbClr val="52DDFF"/>
    <a:srgbClr val="60D7FF"/>
    <a:srgbClr val="A4F4FF"/>
    <a:srgbClr val="237A34"/>
    <a:srgbClr val="10BBEE"/>
    <a:srgbClr val="FE8D00"/>
    <a:srgbClr val="99FF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75"/>
    <p:restoredTop sz="94649"/>
  </p:normalViewPr>
  <p:slideViewPr>
    <p:cSldViewPr snapToGrid="0" snapToObjects="1">
      <p:cViewPr varScale="1">
        <p:scale>
          <a:sx n="102" d="100"/>
          <a:sy n="102" d="100"/>
        </p:scale>
        <p:origin x="58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743695-BE81-6342-9BD6-036733EDB374}" type="datetimeFigureOut">
              <a:rPr kumimoji="1" lang="ja-JP" altLang="en-US" smtClean="0"/>
              <a:t>2023/6/1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BB05F6-690C-4448-B211-45BF31E7C735}" type="slidenum">
              <a:rPr kumimoji="1" lang="ja-JP" altLang="en-US" smtClean="0"/>
              <a:t>‹#›</a:t>
            </a:fld>
            <a:endParaRPr kumimoji="1" lang="ja-JP" altLang="en-US"/>
          </a:p>
        </p:txBody>
      </p:sp>
    </p:spTree>
    <p:extLst>
      <p:ext uri="{BB962C8B-B14F-4D97-AF65-F5344CB8AC3E}">
        <p14:creationId xmlns:p14="http://schemas.microsoft.com/office/powerpoint/2010/main" val="15593071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7BB05F6-690C-4448-B211-45BF31E7C735}" type="slidenum">
              <a:rPr kumimoji="1" lang="ja-JP" altLang="en-US" smtClean="0"/>
              <a:t>1</a:t>
            </a:fld>
            <a:endParaRPr kumimoji="1" lang="ja-JP" altLang="en-US"/>
          </a:p>
        </p:txBody>
      </p:sp>
    </p:spTree>
    <p:extLst>
      <p:ext uri="{BB962C8B-B14F-4D97-AF65-F5344CB8AC3E}">
        <p14:creationId xmlns:p14="http://schemas.microsoft.com/office/powerpoint/2010/main" val="676849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7287FF-8961-CB4E-8772-1D37428DAC9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8F66304-F057-E843-9527-BC98DE7BE0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37C0C42-DB67-5B43-8EA5-2F123D24F8B7}"/>
              </a:ext>
            </a:extLst>
          </p:cNvPr>
          <p:cNvSpPr>
            <a:spLocks noGrp="1"/>
          </p:cNvSpPr>
          <p:nvPr>
            <p:ph type="dt" sz="half" idx="10"/>
          </p:nvPr>
        </p:nvSpPr>
        <p:spPr/>
        <p:txBody>
          <a:bodyPr/>
          <a:lstStyle/>
          <a:p>
            <a:fld id="{BEA4188D-7DD9-3F40-A9B1-1A50E77FC49B}" type="datetimeFigureOut">
              <a:rPr kumimoji="1" lang="ja-JP" altLang="en-US" smtClean="0"/>
              <a:t>2023/6/1</a:t>
            </a:fld>
            <a:endParaRPr kumimoji="1" lang="ja-JP" altLang="en-US"/>
          </a:p>
        </p:txBody>
      </p:sp>
      <p:sp>
        <p:nvSpPr>
          <p:cNvPr id="5" name="フッター プレースホルダー 4">
            <a:extLst>
              <a:ext uri="{FF2B5EF4-FFF2-40B4-BE49-F238E27FC236}">
                <a16:creationId xmlns:a16="http://schemas.microsoft.com/office/drawing/2014/main" id="{7E3459B4-54D2-DF46-9A52-3656F9611F4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B11E1A6-422D-6F42-AE7E-7B7ED17574DE}"/>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411069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5A044F-C2FC-B84A-9DE4-8D25112497A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11C92B5-A66A-734B-A3BC-946C82D36AD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F56CEDD-666E-BD4E-AD95-5F6877416B1E}"/>
              </a:ext>
            </a:extLst>
          </p:cNvPr>
          <p:cNvSpPr>
            <a:spLocks noGrp="1"/>
          </p:cNvSpPr>
          <p:nvPr>
            <p:ph type="dt" sz="half" idx="10"/>
          </p:nvPr>
        </p:nvSpPr>
        <p:spPr/>
        <p:txBody>
          <a:bodyPr/>
          <a:lstStyle/>
          <a:p>
            <a:fld id="{BEA4188D-7DD9-3F40-A9B1-1A50E77FC49B}" type="datetimeFigureOut">
              <a:rPr kumimoji="1" lang="ja-JP" altLang="en-US" smtClean="0"/>
              <a:t>2023/6/1</a:t>
            </a:fld>
            <a:endParaRPr kumimoji="1" lang="ja-JP" altLang="en-US"/>
          </a:p>
        </p:txBody>
      </p:sp>
      <p:sp>
        <p:nvSpPr>
          <p:cNvPr id="5" name="フッター プレースホルダー 4">
            <a:extLst>
              <a:ext uri="{FF2B5EF4-FFF2-40B4-BE49-F238E27FC236}">
                <a16:creationId xmlns:a16="http://schemas.microsoft.com/office/drawing/2014/main" id="{7F465EB5-B573-064E-9C8A-7931DA787D3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3F514C6-B003-D944-A752-CACD85B34C60}"/>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680954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27E0D64-53E7-AD44-81FE-FF381EA2F64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3F5200B-44A0-6340-A499-9012162809B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66B213B-0735-0842-91D5-E3B5BB05E238}"/>
              </a:ext>
            </a:extLst>
          </p:cNvPr>
          <p:cNvSpPr>
            <a:spLocks noGrp="1"/>
          </p:cNvSpPr>
          <p:nvPr>
            <p:ph type="dt" sz="half" idx="10"/>
          </p:nvPr>
        </p:nvSpPr>
        <p:spPr/>
        <p:txBody>
          <a:bodyPr/>
          <a:lstStyle/>
          <a:p>
            <a:fld id="{BEA4188D-7DD9-3F40-A9B1-1A50E77FC49B}" type="datetimeFigureOut">
              <a:rPr kumimoji="1" lang="ja-JP" altLang="en-US" smtClean="0"/>
              <a:t>2023/6/1</a:t>
            </a:fld>
            <a:endParaRPr kumimoji="1" lang="ja-JP" altLang="en-US"/>
          </a:p>
        </p:txBody>
      </p:sp>
      <p:sp>
        <p:nvSpPr>
          <p:cNvPr id="5" name="フッター プレースホルダー 4">
            <a:extLst>
              <a:ext uri="{FF2B5EF4-FFF2-40B4-BE49-F238E27FC236}">
                <a16:creationId xmlns:a16="http://schemas.microsoft.com/office/drawing/2014/main" id="{E4DC8AF2-39C6-5847-BD36-33A57564654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88D6797-0365-D74F-AA45-B9B3ADB83917}"/>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1270091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97CEE7-FDA1-C449-ABF0-9FFA7339FA2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85CA04C-EFE9-9740-A47C-A32BD6FEC2E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B0EA8E0-5907-FF40-9AC6-482B0897E0FF}"/>
              </a:ext>
            </a:extLst>
          </p:cNvPr>
          <p:cNvSpPr>
            <a:spLocks noGrp="1"/>
          </p:cNvSpPr>
          <p:nvPr>
            <p:ph type="dt" sz="half" idx="10"/>
          </p:nvPr>
        </p:nvSpPr>
        <p:spPr/>
        <p:txBody>
          <a:bodyPr/>
          <a:lstStyle/>
          <a:p>
            <a:fld id="{BEA4188D-7DD9-3F40-A9B1-1A50E77FC49B}" type="datetimeFigureOut">
              <a:rPr kumimoji="1" lang="ja-JP" altLang="en-US" smtClean="0"/>
              <a:t>2023/6/1</a:t>
            </a:fld>
            <a:endParaRPr kumimoji="1" lang="ja-JP" altLang="en-US"/>
          </a:p>
        </p:txBody>
      </p:sp>
      <p:sp>
        <p:nvSpPr>
          <p:cNvPr id="5" name="フッター プレースホルダー 4">
            <a:extLst>
              <a:ext uri="{FF2B5EF4-FFF2-40B4-BE49-F238E27FC236}">
                <a16:creationId xmlns:a16="http://schemas.microsoft.com/office/drawing/2014/main" id="{9EFA724C-9CF9-1149-85F0-C0C8794A32C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EDEB154-1856-1342-8D09-07DADB136EEB}"/>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879141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69555A-B76D-0A4E-B628-436B8063A43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30E3120-1013-0C41-9801-BE69F853E9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C7E7A51-F86B-F743-A1D3-1B45250C7CD1}"/>
              </a:ext>
            </a:extLst>
          </p:cNvPr>
          <p:cNvSpPr>
            <a:spLocks noGrp="1"/>
          </p:cNvSpPr>
          <p:nvPr>
            <p:ph type="dt" sz="half" idx="10"/>
          </p:nvPr>
        </p:nvSpPr>
        <p:spPr/>
        <p:txBody>
          <a:bodyPr/>
          <a:lstStyle/>
          <a:p>
            <a:fld id="{BEA4188D-7DD9-3F40-A9B1-1A50E77FC49B}" type="datetimeFigureOut">
              <a:rPr kumimoji="1" lang="ja-JP" altLang="en-US" smtClean="0"/>
              <a:t>2023/6/1</a:t>
            </a:fld>
            <a:endParaRPr kumimoji="1" lang="ja-JP" altLang="en-US"/>
          </a:p>
        </p:txBody>
      </p:sp>
      <p:sp>
        <p:nvSpPr>
          <p:cNvPr id="5" name="フッター プレースホルダー 4">
            <a:extLst>
              <a:ext uri="{FF2B5EF4-FFF2-40B4-BE49-F238E27FC236}">
                <a16:creationId xmlns:a16="http://schemas.microsoft.com/office/drawing/2014/main" id="{6B010686-8F28-9649-82AC-4011F9D8B27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76C3361-BCF3-284D-A095-6376657B1EAC}"/>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687343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7E68AC-578E-B740-AFB6-57071420881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3255A67-DDDD-B440-B48B-BF72D298FA3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761797F-31B8-8C48-B4DE-887891FA473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877E4A4-CD48-2043-9705-09F5440F21E9}"/>
              </a:ext>
            </a:extLst>
          </p:cNvPr>
          <p:cNvSpPr>
            <a:spLocks noGrp="1"/>
          </p:cNvSpPr>
          <p:nvPr>
            <p:ph type="dt" sz="half" idx="10"/>
          </p:nvPr>
        </p:nvSpPr>
        <p:spPr/>
        <p:txBody>
          <a:bodyPr/>
          <a:lstStyle/>
          <a:p>
            <a:fld id="{BEA4188D-7DD9-3F40-A9B1-1A50E77FC49B}" type="datetimeFigureOut">
              <a:rPr kumimoji="1" lang="ja-JP" altLang="en-US" smtClean="0"/>
              <a:t>2023/6/1</a:t>
            </a:fld>
            <a:endParaRPr kumimoji="1" lang="ja-JP" altLang="en-US"/>
          </a:p>
        </p:txBody>
      </p:sp>
      <p:sp>
        <p:nvSpPr>
          <p:cNvPr id="6" name="フッター プレースホルダー 5">
            <a:extLst>
              <a:ext uri="{FF2B5EF4-FFF2-40B4-BE49-F238E27FC236}">
                <a16:creationId xmlns:a16="http://schemas.microsoft.com/office/drawing/2014/main" id="{589251B6-0961-514E-A054-09B4B8EA12D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DB7E11C-C232-864C-851D-8D65EE047FBB}"/>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2870410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C1511D-E66A-6F46-94E4-3323050B321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AA47165-0778-6E4B-A3D0-5EB3F5875D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A2F9448-D996-B443-A0F3-4C1B5C16582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678BCCC-5EB2-0C4F-BF51-1E49792519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A409848-7CEA-6141-97B0-BE71DB4A8E4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09B7850-8915-8242-A440-EE1FE7C7739F}"/>
              </a:ext>
            </a:extLst>
          </p:cNvPr>
          <p:cNvSpPr>
            <a:spLocks noGrp="1"/>
          </p:cNvSpPr>
          <p:nvPr>
            <p:ph type="dt" sz="half" idx="10"/>
          </p:nvPr>
        </p:nvSpPr>
        <p:spPr/>
        <p:txBody>
          <a:bodyPr/>
          <a:lstStyle/>
          <a:p>
            <a:fld id="{BEA4188D-7DD9-3F40-A9B1-1A50E77FC49B}" type="datetimeFigureOut">
              <a:rPr kumimoji="1" lang="ja-JP" altLang="en-US" smtClean="0"/>
              <a:t>2023/6/1</a:t>
            </a:fld>
            <a:endParaRPr kumimoji="1" lang="ja-JP" altLang="en-US"/>
          </a:p>
        </p:txBody>
      </p:sp>
      <p:sp>
        <p:nvSpPr>
          <p:cNvPr id="8" name="フッター プレースホルダー 7">
            <a:extLst>
              <a:ext uri="{FF2B5EF4-FFF2-40B4-BE49-F238E27FC236}">
                <a16:creationId xmlns:a16="http://schemas.microsoft.com/office/drawing/2014/main" id="{7417EFAD-4741-A446-8859-78AC7DB43C1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ADFF214-2E53-624D-9673-6E6D740DD697}"/>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945001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A8C790-D740-B145-BA5C-9A504802058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69C2882-9E6B-A648-A14B-C22D65D3E925}"/>
              </a:ext>
            </a:extLst>
          </p:cNvPr>
          <p:cNvSpPr>
            <a:spLocks noGrp="1"/>
          </p:cNvSpPr>
          <p:nvPr>
            <p:ph type="dt" sz="half" idx="10"/>
          </p:nvPr>
        </p:nvSpPr>
        <p:spPr/>
        <p:txBody>
          <a:bodyPr/>
          <a:lstStyle/>
          <a:p>
            <a:fld id="{BEA4188D-7DD9-3F40-A9B1-1A50E77FC49B}" type="datetimeFigureOut">
              <a:rPr kumimoji="1" lang="ja-JP" altLang="en-US" smtClean="0"/>
              <a:t>2023/6/1</a:t>
            </a:fld>
            <a:endParaRPr kumimoji="1" lang="ja-JP" altLang="en-US"/>
          </a:p>
        </p:txBody>
      </p:sp>
      <p:sp>
        <p:nvSpPr>
          <p:cNvPr id="4" name="フッター プレースホルダー 3">
            <a:extLst>
              <a:ext uri="{FF2B5EF4-FFF2-40B4-BE49-F238E27FC236}">
                <a16:creationId xmlns:a16="http://schemas.microsoft.com/office/drawing/2014/main" id="{1F6E8262-2738-9D4A-8437-55B2CDC2E45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A6F14D5-B7BC-9C4C-BA6E-CC6D5342ED2B}"/>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2160102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E5C7530-A66F-C845-BF96-852255A5A97A}"/>
              </a:ext>
            </a:extLst>
          </p:cNvPr>
          <p:cNvSpPr>
            <a:spLocks noGrp="1"/>
          </p:cNvSpPr>
          <p:nvPr>
            <p:ph type="dt" sz="half" idx="10"/>
          </p:nvPr>
        </p:nvSpPr>
        <p:spPr/>
        <p:txBody>
          <a:bodyPr/>
          <a:lstStyle/>
          <a:p>
            <a:fld id="{BEA4188D-7DD9-3F40-A9B1-1A50E77FC49B}" type="datetimeFigureOut">
              <a:rPr kumimoji="1" lang="ja-JP" altLang="en-US" smtClean="0"/>
              <a:t>2023/6/1</a:t>
            </a:fld>
            <a:endParaRPr kumimoji="1" lang="ja-JP" altLang="en-US"/>
          </a:p>
        </p:txBody>
      </p:sp>
      <p:sp>
        <p:nvSpPr>
          <p:cNvPr id="3" name="フッター プレースホルダー 2">
            <a:extLst>
              <a:ext uri="{FF2B5EF4-FFF2-40B4-BE49-F238E27FC236}">
                <a16:creationId xmlns:a16="http://schemas.microsoft.com/office/drawing/2014/main" id="{D7904337-6DEE-5C41-B6B6-C44E10F5F92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B748308-9C23-4C45-BE20-BAA23F06834A}"/>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1450646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27AD9E-5115-3347-8944-660BA25C174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A4E7585-4EDC-1648-B55E-7B8F8EF38F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215ABAE-1F53-8844-BBFF-0C4651F78A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26122DA-D9BC-6B4A-8DCE-FD7550787723}"/>
              </a:ext>
            </a:extLst>
          </p:cNvPr>
          <p:cNvSpPr>
            <a:spLocks noGrp="1"/>
          </p:cNvSpPr>
          <p:nvPr>
            <p:ph type="dt" sz="half" idx="10"/>
          </p:nvPr>
        </p:nvSpPr>
        <p:spPr/>
        <p:txBody>
          <a:bodyPr/>
          <a:lstStyle/>
          <a:p>
            <a:fld id="{BEA4188D-7DD9-3F40-A9B1-1A50E77FC49B}" type="datetimeFigureOut">
              <a:rPr kumimoji="1" lang="ja-JP" altLang="en-US" smtClean="0"/>
              <a:t>2023/6/1</a:t>
            </a:fld>
            <a:endParaRPr kumimoji="1" lang="ja-JP" altLang="en-US"/>
          </a:p>
        </p:txBody>
      </p:sp>
      <p:sp>
        <p:nvSpPr>
          <p:cNvPr id="6" name="フッター プレースホルダー 5">
            <a:extLst>
              <a:ext uri="{FF2B5EF4-FFF2-40B4-BE49-F238E27FC236}">
                <a16:creationId xmlns:a16="http://schemas.microsoft.com/office/drawing/2014/main" id="{3BBC585C-13B4-7845-8706-8CA88F14C93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9BBA351-35F9-8E43-A096-75A5476CD0D3}"/>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1554385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008DBF-73E4-DD46-ADCF-10DB4103226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7D13AAC-A02D-C045-8728-34B99D65EF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7045009-931A-6A43-AB29-265BFFC14A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97D4F27-0068-AE45-9F06-F9CCC5B2C7AF}"/>
              </a:ext>
            </a:extLst>
          </p:cNvPr>
          <p:cNvSpPr>
            <a:spLocks noGrp="1"/>
          </p:cNvSpPr>
          <p:nvPr>
            <p:ph type="dt" sz="half" idx="10"/>
          </p:nvPr>
        </p:nvSpPr>
        <p:spPr/>
        <p:txBody>
          <a:bodyPr/>
          <a:lstStyle/>
          <a:p>
            <a:fld id="{BEA4188D-7DD9-3F40-A9B1-1A50E77FC49B}" type="datetimeFigureOut">
              <a:rPr kumimoji="1" lang="ja-JP" altLang="en-US" smtClean="0"/>
              <a:t>2023/6/1</a:t>
            </a:fld>
            <a:endParaRPr kumimoji="1" lang="ja-JP" altLang="en-US"/>
          </a:p>
        </p:txBody>
      </p:sp>
      <p:sp>
        <p:nvSpPr>
          <p:cNvPr id="6" name="フッター プレースホルダー 5">
            <a:extLst>
              <a:ext uri="{FF2B5EF4-FFF2-40B4-BE49-F238E27FC236}">
                <a16:creationId xmlns:a16="http://schemas.microsoft.com/office/drawing/2014/main" id="{624C028A-C45E-E845-9210-691D6A01246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9BFC434-3F5F-C144-843D-BAC5183966C8}"/>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624392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12565BF-1AB5-2E42-84B5-175E19BAAD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C6AEBDB-6BF4-4B47-B4C7-D9A88FEA98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22853A3-5317-AF48-A78E-9180B2167C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A4188D-7DD9-3F40-A9B1-1A50E77FC49B}" type="datetimeFigureOut">
              <a:rPr kumimoji="1" lang="ja-JP" altLang="en-US" smtClean="0"/>
              <a:t>2023/6/1</a:t>
            </a:fld>
            <a:endParaRPr kumimoji="1" lang="ja-JP" altLang="en-US"/>
          </a:p>
        </p:txBody>
      </p:sp>
      <p:sp>
        <p:nvSpPr>
          <p:cNvPr id="5" name="フッター プレースホルダー 4">
            <a:extLst>
              <a:ext uri="{FF2B5EF4-FFF2-40B4-BE49-F238E27FC236}">
                <a16:creationId xmlns:a16="http://schemas.microsoft.com/office/drawing/2014/main" id="{1BCCD2E0-28C2-C647-9224-72DE3D3794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C368F62-978A-7E4F-A3C0-5CE10F8B93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288674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a:extLst>
              <a:ext uri="{FF2B5EF4-FFF2-40B4-BE49-F238E27FC236}">
                <a16:creationId xmlns:a16="http://schemas.microsoft.com/office/drawing/2014/main" id="{B00B2D65-1285-994C-AAE5-22D7BB3FD9F7}"/>
              </a:ext>
            </a:extLst>
          </p:cNvPr>
          <p:cNvCxnSpPr>
            <a:cxnSpLocks/>
          </p:cNvCxnSpPr>
          <p:nvPr/>
        </p:nvCxnSpPr>
        <p:spPr>
          <a:xfrm flipV="1">
            <a:off x="0" y="49428"/>
            <a:ext cx="12054476" cy="6"/>
          </a:xfrm>
          <a:prstGeom prst="line">
            <a:avLst/>
          </a:prstGeom>
          <a:ln w="76200">
            <a:solidFill>
              <a:srgbClr val="99FFA6"/>
            </a:solidFill>
          </a:ln>
        </p:spPr>
        <p:style>
          <a:lnRef idx="1">
            <a:schemeClr val="accent1"/>
          </a:lnRef>
          <a:fillRef idx="0">
            <a:schemeClr val="accent1"/>
          </a:fillRef>
          <a:effectRef idx="0">
            <a:schemeClr val="accent1"/>
          </a:effectRef>
          <a:fontRef idx="minor">
            <a:schemeClr val="tx1"/>
          </a:fontRef>
        </p:style>
      </p:cxnSp>
      <p:sp>
        <p:nvSpPr>
          <p:cNvPr id="5" name="正方形/長方形 4">
            <a:extLst>
              <a:ext uri="{FF2B5EF4-FFF2-40B4-BE49-F238E27FC236}">
                <a16:creationId xmlns:a16="http://schemas.microsoft.com/office/drawing/2014/main" id="{1D9FD622-0148-8744-92AF-898D98D64AC1}"/>
              </a:ext>
            </a:extLst>
          </p:cNvPr>
          <p:cNvSpPr/>
          <p:nvPr/>
        </p:nvSpPr>
        <p:spPr>
          <a:xfrm>
            <a:off x="8817007" y="271848"/>
            <a:ext cx="3237469" cy="6425514"/>
          </a:xfrm>
          <a:prstGeom prst="rect">
            <a:avLst/>
          </a:prstGeom>
          <a:noFill/>
          <a:ln w="127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accent1">
                  <a:lumMod val="50000"/>
                </a:schemeClr>
              </a:solidFill>
              <a:latin typeface="Tsukushi A Round Gothic Regular" panose="02020400000000000000" pitchFamily="18" charset="-128"/>
              <a:ea typeface="Tsukushi A Round Gothic Regular" panose="02020400000000000000" pitchFamily="18" charset="-128"/>
            </a:endParaRPr>
          </a:p>
        </p:txBody>
      </p:sp>
      <p:sp>
        <p:nvSpPr>
          <p:cNvPr id="8" name="テキスト ボックス 7">
            <a:extLst>
              <a:ext uri="{FF2B5EF4-FFF2-40B4-BE49-F238E27FC236}">
                <a16:creationId xmlns:a16="http://schemas.microsoft.com/office/drawing/2014/main" id="{67DE7887-E618-CE48-988A-F9135D07A1EB}"/>
              </a:ext>
            </a:extLst>
          </p:cNvPr>
          <p:cNvSpPr txBox="1"/>
          <p:nvPr/>
        </p:nvSpPr>
        <p:spPr>
          <a:xfrm>
            <a:off x="423234" y="1023088"/>
            <a:ext cx="3106593" cy="276999"/>
          </a:xfrm>
          <a:prstGeom prst="rect">
            <a:avLst/>
          </a:prstGeom>
          <a:noFill/>
        </p:spPr>
        <p:txBody>
          <a:bodyPr wrap="square" rtlCol="0">
            <a:spAutoFit/>
          </a:bodyPr>
          <a:lstStyle/>
          <a:p>
            <a:r>
              <a:rPr kumimoji="1" lang="ja-JP" altLang="en-US" sz="1200" i="1" dirty="0">
                <a:solidFill>
                  <a:srgbClr val="60D7FF"/>
                </a:solidFill>
                <a:latin typeface="Meiryo" panose="020B0604030504040204" pitchFamily="34" charset="-128"/>
                <a:ea typeface="Meiryo" panose="020B0604030504040204" pitchFamily="34" charset="-128"/>
                <a:cs typeface="ＤＦＰ教科書体W3"/>
              </a:rPr>
              <a:t>わたしたちはイエスさまと一緒に歩む</a:t>
            </a:r>
            <a:endParaRPr kumimoji="1" lang="en-US" altLang="ja-JP" sz="1200" i="1" dirty="0">
              <a:solidFill>
                <a:srgbClr val="60D7FF"/>
              </a:solidFill>
              <a:latin typeface="Meiryo" panose="020B0604030504040204" pitchFamily="34" charset="-128"/>
              <a:ea typeface="Meiryo" panose="020B0604030504040204" pitchFamily="34" charset="-128"/>
              <a:cs typeface="ＤＦＰ教科書体W3"/>
            </a:endParaRPr>
          </a:p>
        </p:txBody>
      </p:sp>
      <p:sp>
        <p:nvSpPr>
          <p:cNvPr id="9" name="テキスト ボックス 8">
            <a:extLst>
              <a:ext uri="{FF2B5EF4-FFF2-40B4-BE49-F238E27FC236}">
                <a16:creationId xmlns:a16="http://schemas.microsoft.com/office/drawing/2014/main" id="{B252AD38-9412-6643-8FDD-6C775636B8D3}"/>
              </a:ext>
            </a:extLst>
          </p:cNvPr>
          <p:cNvSpPr txBox="1"/>
          <p:nvPr/>
        </p:nvSpPr>
        <p:spPr>
          <a:xfrm>
            <a:off x="4926189" y="439923"/>
            <a:ext cx="3825886" cy="591059"/>
          </a:xfrm>
          <a:prstGeom prst="rect">
            <a:avLst/>
          </a:prstGeom>
          <a:noFill/>
          <a:ln w="38100">
            <a:solidFill>
              <a:srgbClr val="A4F4FF"/>
            </a:solidFill>
          </a:ln>
        </p:spPr>
        <p:txBody>
          <a:bodyPr wrap="square" rtlCol="0">
            <a:spAutoFit/>
          </a:bodyPr>
          <a:lstStyle/>
          <a:p>
            <a:pPr algn="r">
              <a:lnSpc>
                <a:spcPts val="1980"/>
              </a:lnSpc>
            </a:pPr>
            <a:r>
              <a:rPr lang="ja-JP" altLang="en-US" sz="1400" b="1">
                <a:solidFill>
                  <a:schemeClr val="accent2">
                    <a:lumMod val="75000"/>
                  </a:schemeClr>
                </a:solidFill>
                <a:latin typeface="+mj-ea"/>
                <a:ea typeface="+mj-ea"/>
              </a:rPr>
              <a:t>しかし、神に従う人は信仰によって生きる。</a:t>
            </a:r>
            <a:endParaRPr lang="en-US" altLang="ja-JP" sz="1400" b="1" dirty="0">
              <a:solidFill>
                <a:schemeClr val="accent2">
                  <a:lumMod val="75000"/>
                </a:schemeClr>
              </a:solidFill>
              <a:latin typeface="+mj-ea"/>
              <a:ea typeface="+mj-ea"/>
            </a:endParaRPr>
          </a:p>
          <a:p>
            <a:pPr algn="r">
              <a:lnSpc>
                <a:spcPts val="1980"/>
              </a:lnSpc>
            </a:pPr>
            <a:r>
              <a:rPr lang="ja-JP" altLang="en-US" sz="1400" b="1">
                <a:solidFill>
                  <a:schemeClr val="accent5">
                    <a:lumMod val="75000"/>
                  </a:schemeClr>
                </a:solidFill>
                <a:latin typeface="+mj-ea"/>
                <a:ea typeface="+mj-ea"/>
              </a:rPr>
              <a:t>ハバクク書</a:t>
            </a:r>
            <a:r>
              <a:rPr lang="en-US" altLang="ja-JP" sz="1400" b="1" dirty="0">
                <a:solidFill>
                  <a:schemeClr val="accent5">
                    <a:lumMod val="75000"/>
                  </a:schemeClr>
                </a:solidFill>
                <a:latin typeface="+mj-ea"/>
                <a:ea typeface="+mj-ea"/>
              </a:rPr>
              <a:t>2</a:t>
            </a:r>
            <a:r>
              <a:rPr lang="ja-JP" altLang="en-US" sz="1400" b="1">
                <a:solidFill>
                  <a:schemeClr val="accent5">
                    <a:lumMod val="75000"/>
                  </a:schemeClr>
                </a:solidFill>
                <a:latin typeface="+mj-ea"/>
                <a:ea typeface="+mj-ea"/>
              </a:rPr>
              <a:t>章</a:t>
            </a:r>
            <a:r>
              <a:rPr lang="en-US" altLang="ja-JP" sz="1400" b="1" dirty="0">
                <a:solidFill>
                  <a:schemeClr val="accent5">
                    <a:lumMod val="75000"/>
                  </a:schemeClr>
                </a:solidFill>
                <a:latin typeface="+mj-ea"/>
                <a:ea typeface="+mj-ea"/>
              </a:rPr>
              <a:t>4</a:t>
            </a:r>
            <a:r>
              <a:rPr lang="ja-JP" altLang="en-US" sz="1400" b="1">
                <a:solidFill>
                  <a:schemeClr val="accent5">
                    <a:lumMod val="75000"/>
                  </a:schemeClr>
                </a:solidFill>
                <a:latin typeface="+mj-ea"/>
                <a:ea typeface="+mj-ea"/>
              </a:rPr>
              <a:t>節</a:t>
            </a:r>
            <a:endParaRPr lang="en-US" altLang="ja-JP" sz="1400" b="1" dirty="0">
              <a:solidFill>
                <a:schemeClr val="accent5">
                  <a:lumMod val="75000"/>
                </a:schemeClr>
              </a:solidFill>
              <a:latin typeface="+mj-ea"/>
              <a:ea typeface="+mj-ea"/>
            </a:endParaRPr>
          </a:p>
        </p:txBody>
      </p:sp>
      <p:sp>
        <p:nvSpPr>
          <p:cNvPr id="10" name="テキスト ボックス 9">
            <a:extLst>
              <a:ext uri="{FF2B5EF4-FFF2-40B4-BE49-F238E27FC236}">
                <a16:creationId xmlns:a16="http://schemas.microsoft.com/office/drawing/2014/main" id="{BE5D3DA2-942C-CC46-9309-88FBAFFFC23A}"/>
              </a:ext>
            </a:extLst>
          </p:cNvPr>
          <p:cNvSpPr txBox="1"/>
          <p:nvPr/>
        </p:nvSpPr>
        <p:spPr>
          <a:xfrm>
            <a:off x="3439511" y="270646"/>
            <a:ext cx="1614404" cy="830997"/>
          </a:xfrm>
          <a:prstGeom prst="rect">
            <a:avLst/>
          </a:prstGeom>
          <a:noFill/>
        </p:spPr>
        <p:txBody>
          <a:bodyPr wrap="square" rtlCol="0">
            <a:spAutoFit/>
          </a:bodyPr>
          <a:lstStyle/>
          <a:p>
            <a:r>
              <a:rPr lang="ja-JP" altLang="en-US" sz="4800" b="1">
                <a:solidFill>
                  <a:srgbClr val="10BBEE"/>
                </a:solidFill>
                <a:latin typeface="HGMaruGothicMPRO" panose="020F0600000000000000" pitchFamily="34" charset="-128"/>
                <a:ea typeface="HGMaruGothicMPRO" panose="020F0600000000000000" pitchFamily="34" charset="-128"/>
                <a:cs typeface="HGP創英角ｺﾞｼｯｸUB"/>
              </a:rPr>
              <a:t>６月</a:t>
            </a:r>
            <a:endParaRPr kumimoji="1" lang="ja-JP" altLang="en-US" sz="4800" b="1" dirty="0">
              <a:solidFill>
                <a:srgbClr val="10BBEE"/>
              </a:solidFill>
              <a:latin typeface="HGMaruGothicMPRO" panose="020F0600000000000000" pitchFamily="34" charset="-128"/>
              <a:ea typeface="HGMaruGothicMPRO" panose="020F0600000000000000" pitchFamily="34" charset="-128"/>
              <a:cs typeface="HGP創英角ｺﾞｼｯｸUB"/>
            </a:endParaRPr>
          </a:p>
        </p:txBody>
      </p:sp>
      <p:cxnSp>
        <p:nvCxnSpPr>
          <p:cNvPr id="14" name="直線コネクタ 13">
            <a:extLst>
              <a:ext uri="{FF2B5EF4-FFF2-40B4-BE49-F238E27FC236}">
                <a16:creationId xmlns:a16="http://schemas.microsoft.com/office/drawing/2014/main" id="{8B97142C-4967-644D-AA75-8840AF627B01}"/>
              </a:ext>
            </a:extLst>
          </p:cNvPr>
          <p:cNvCxnSpPr>
            <a:cxnSpLocks/>
          </p:cNvCxnSpPr>
          <p:nvPr/>
        </p:nvCxnSpPr>
        <p:spPr>
          <a:xfrm>
            <a:off x="0" y="6787978"/>
            <a:ext cx="12054476"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13" name="TextBox 5">
            <a:extLst>
              <a:ext uri="{FF2B5EF4-FFF2-40B4-BE49-F238E27FC236}">
                <a16:creationId xmlns:a16="http://schemas.microsoft.com/office/drawing/2014/main" id="{AD448F3B-91A7-204A-8C83-12BD91308667}"/>
              </a:ext>
            </a:extLst>
          </p:cNvPr>
          <p:cNvSpPr txBox="1"/>
          <p:nvPr/>
        </p:nvSpPr>
        <p:spPr>
          <a:xfrm>
            <a:off x="8817006" y="270646"/>
            <a:ext cx="3239069" cy="338554"/>
          </a:xfrm>
          <a:prstGeom prst="rect">
            <a:avLst/>
          </a:prstGeom>
          <a:solidFill>
            <a:srgbClr val="52DDFF"/>
          </a:solidFill>
          <a:ln>
            <a:noFill/>
          </a:ln>
        </p:spPr>
        <p:txBody>
          <a:bodyPr wrap="square" rtlCol="0">
            <a:spAutoFit/>
          </a:bodyPr>
          <a:lstStyle/>
          <a:p>
            <a:pPr algn="ctr"/>
            <a:r>
              <a:rPr lang="ja-JP" altLang="en-US" sz="1600" b="1" i="1">
                <a:solidFill>
                  <a:schemeClr val="bg1"/>
                </a:solidFill>
                <a:latin typeface="Meiryo" panose="020B0604030504040204" pitchFamily="34" charset="-128"/>
                <a:ea typeface="Meiryo" panose="020B0604030504040204" pitchFamily="34" charset="-128"/>
                <a:cs typeface="メイリオ"/>
              </a:rPr>
              <a:t>６月の祈り</a:t>
            </a:r>
            <a:endParaRPr lang="en-US" altLang="ja-JP" sz="1600" b="1" i="1" dirty="0">
              <a:solidFill>
                <a:schemeClr val="bg1"/>
              </a:solidFill>
              <a:latin typeface="Meiryo" panose="020B0604030504040204" pitchFamily="34" charset="-128"/>
              <a:ea typeface="Meiryo" panose="020B0604030504040204" pitchFamily="34" charset="-128"/>
              <a:cs typeface="メイリオ"/>
            </a:endParaRPr>
          </a:p>
        </p:txBody>
      </p:sp>
      <p:sp>
        <p:nvSpPr>
          <p:cNvPr id="7" name="テキスト ボックス 6">
            <a:extLst>
              <a:ext uri="{FF2B5EF4-FFF2-40B4-BE49-F238E27FC236}">
                <a16:creationId xmlns:a16="http://schemas.microsoft.com/office/drawing/2014/main" id="{EE8D4BE8-543D-F546-83A4-2D0B47AF848F}"/>
              </a:ext>
            </a:extLst>
          </p:cNvPr>
          <p:cNvSpPr txBox="1"/>
          <p:nvPr/>
        </p:nvSpPr>
        <p:spPr>
          <a:xfrm>
            <a:off x="444130" y="210062"/>
            <a:ext cx="3020765" cy="1015663"/>
          </a:xfrm>
          <a:prstGeom prst="rect">
            <a:avLst/>
          </a:prstGeom>
          <a:noFill/>
        </p:spPr>
        <p:txBody>
          <a:bodyPr wrap="square" rtlCol="0">
            <a:spAutoFit/>
          </a:bodyPr>
          <a:lstStyle/>
          <a:p>
            <a:r>
              <a:rPr lang="en-US" altLang="ja-JP" sz="6000" b="1" dirty="0" err="1">
                <a:solidFill>
                  <a:srgbClr val="237A34"/>
                </a:solidFill>
                <a:latin typeface="Cooper Black"/>
                <a:ea typeface="ヒラギノ明朝 Pro W3"/>
                <a:cs typeface="Cooper Black"/>
              </a:rPr>
              <a:t>F</a:t>
            </a:r>
            <a:r>
              <a:rPr lang="en-US" altLang="ja-JP" sz="4000" dirty="0" err="1">
                <a:solidFill>
                  <a:srgbClr val="237A34"/>
                </a:solidFill>
                <a:latin typeface="Cooper Black"/>
                <a:ea typeface="ヒラギノ明朝 Pro W3"/>
                <a:cs typeface="Cooper Black"/>
              </a:rPr>
              <a:t>oot</a:t>
            </a:r>
            <a:r>
              <a:rPr lang="en-US" altLang="ja-JP" sz="4400" dirty="0" err="1">
                <a:solidFill>
                  <a:srgbClr val="237A34"/>
                </a:solidFill>
                <a:latin typeface="Cooper Black"/>
                <a:ea typeface="ヒラギノ明朝 Pro W3"/>
                <a:cs typeface="Cooper Black"/>
              </a:rPr>
              <a:t>P</a:t>
            </a:r>
            <a:r>
              <a:rPr lang="en-US" altLang="ja-JP" sz="4000" dirty="0" err="1">
                <a:solidFill>
                  <a:srgbClr val="237A34"/>
                </a:solidFill>
                <a:latin typeface="Cooper Black"/>
                <a:ea typeface="ヒラギノ明朝 Pro W3"/>
                <a:cs typeface="Cooper Black"/>
              </a:rPr>
              <a:t>rint</a:t>
            </a:r>
            <a:r>
              <a:rPr lang="ja-JP" altLang="en-US" sz="3200" dirty="0">
                <a:solidFill>
                  <a:srgbClr val="237A34"/>
                </a:solidFill>
                <a:latin typeface="Cooper Black"/>
                <a:ea typeface="ヒラギノ明朝 Pro W3"/>
                <a:cs typeface="Cooper Black"/>
              </a:rPr>
              <a:t>　</a:t>
            </a:r>
          </a:p>
        </p:txBody>
      </p:sp>
      <p:sp>
        <p:nvSpPr>
          <p:cNvPr id="15" name="テキスト ボックス 14">
            <a:extLst>
              <a:ext uri="{FF2B5EF4-FFF2-40B4-BE49-F238E27FC236}">
                <a16:creationId xmlns:a16="http://schemas.microsoft.com/office/drawing/2014/main" id="{D0F714AC-E6C9-6154-524D-6FD744C8028F}"/>
              </a:ext>
            </a:extLst>
          </p:cNvPr>
          <p:cNvSpPr txBox="1"/>
          <p:nvPr/>
        </p:nvSpPr>
        <p:spPr>
          <a:xfrm>
            <a:off x="8871877" y="699816"/>
            <a:ext cx="3145254" cy="5139869"/>
          </a:xfrm>
          <a:prstGeom prst="rect">
            <a:avLst/>
          </a:prstGeom>
          <a:noFill/>
        </p:spPr>
        <p:txBody>
          <a:bodyPr wrap="square" rtlCol="0">
            <a:spAutoFit/>
          </a:bodyPr>
          <a:lstStyle/>
          <a:p>
            <a:r>
              <a:rPr kumimoji="1" lang="ja-JP" altLang="en-US" sz="1400" b="1" u="sng">
                <a:solidFill>
                  <a:srgbClr val="2FC5A2"/>
                </a:solidFill>
                <a:latin typeface="Meiryo" panose="020B0604030504040204" pitchFamily="34" charset="-128"/>
                <a:ea typeface="Meiryo" panose="020B0604030504040204" pitchFamily="34" charset="-128"/>
              </a:rPr>
              <a:t>青年部</a:t>
            </a:r>
            <a:r>
              <a:rPr lang="ja-JP" altLang="en-US" sz="1400" b="1" u="sng">
                <a:solidFill>
                  <a:srgbClr val="2FC5A2"/>
                </a:solidFill>
                <a:latin typeface="Meiryo" panose="020B0604030504040204" pitchFamily="34" charset="-128"/>
                <a:ea typeface="Meiryo" panose="020B0604030504040204" pitchFamily="34" charset="-128"/>
              </a:rPr>
              <a:t>：</a:t>
            </a:r>
            <a:endParaRPr lang="en-US" altLang="ja-JP" sz="1400" b="1" u="sng" dirty="0">
              <a:solidFill>
                <a:srgbClr val="2FC5A2"/>
              </a:solidFill>
              <a:latin typeface="Meiryo" panose="020B0604030504040204" pitchFamily="34" charset="-128"/>
              <a:ea typeface="Meiryo" panose="020B0604030504040204" pitchFamily="34" charset="-128"/>
            </a:endParaRPr>
          </a:p>
          <a:p>
            <a:r>
              <a:rPr lang="ja-JP" altLang="en-US" sz="1200">
                <a:solidFill>
                  <a:srgbClr val="2FC5A2"/>
                </a:solidFill>
                <a:latin typeface="Meiryo" panose="020B0604030504040204" pitchFamily="34" charset="-128"/>
                <a:ea typeface="Meiryo" panose="020B0604030504040204" pitchFamily="34" charset="-128"/>
              </a:rPr>
              <a:t>聖霊に満たされ、霊肉共に健康に歩めるように。主の証人として遣わされた場所でイエス・キリストの愛を示せるように。</a:t>
            </a:r>
            <a:endParaRPr lang="en-US" altLang="ja-JP" sz="1200" dirty="0">
              <a:solidFill>
                <a:srgbClr val="2FC5A2"/>
              </a:solidFill>
              <a:latin typeface="Meiryo" panose="020B0604030504040204" pitchFamily="34" charset="-128"/>
              <a:ea typeface="Meiryo" panose="020B0604030504040204" pitchFamily="34" charset="-128"/>
            </a:endParaRPr>
          </a:p>
          <a:p>
            <a:r>
              <a:rPr kumimoji="1" lang="ja-JP" altLang="en-US" sz="1400" b="1" u="sng">
                <a:solidFill>
                  <a:srgbClr val="2FC5A2"/>
                </a:solidFill>
                <a:latin typeface="Meiryo" panose="020B0604030504040204" pitchFamily="34" charset="-128"/>
                <a:ea typeface="Meiryo" panose="020B0604030504040204" pitchFamily="34" charset="-128"/>
              </a:rPr>
              <a:t>男女宣教会</a:t>
            </a:r>
            <a:r>
              <a:rPr lang="ja-JP" altLang="en-US" sz="1400" b="1" u="sng">
                <a:solidFill>
                  <a:srgbClr val="2FC5A2"/>
                </a:solidFill>
                <a:latin typeface="Meiryo" panose="020B0604030504040204" pitchFamily="34" charset="-128"/>
                <a:ea typeface="Meiryo" panose="020B0604030504040204" pitchFamily="34" charset="-128"/>
              </a:rPr>
              <a:t>：</a:t>
            </a:r>
            <a:endParaRPr lang="en-US" altLang="ja-JP" sz="1400" b="1" u="sng" dirty="0">
              <a:solidFill>
                <a:srgbClr val="2FC5A2"/>
              </a:solidFill>
              <a:latin typeface="Meiryo" panose="020B0604030504040204" pitchFamily="34" charset="-128"/>
              <a:ea typeface="Meiryo" panose="020B0604030504040204" pitchFamily="34" charset="-128"/>
            </a:endParaRPr>
          </a:p>
          <a:p>
            <a:r>
              <a:rPr lang="ja-JP" altLang="en-US" sz="1200">
                <a:solidFill>
                  <a:srgbClr val="2FC5A2"/>
                </a:solidFill>
                <a:latin typeface="Meiryo" panose="020B0604030504040204" pitchFamily="34" charset="-128"/>
                <a:ea typeface="Meiryo" panose="020B0604030504040204" pitchFamily="34" charset="-128"/>
              </a:rPr>
              <a:t>聖霊様に満たされ、家族一人ひとりのため、また未信者の家族の救いのために祈り、主の導きがありますように。</a:t>
            </a:r>
            <a:endParaRPr lang="en-US" altLang="ja-JP" sz="1200" dirty="0">
              <a:solidFill>
                <a:srgbClr val="2FC5A2"/>
              </a:solidFill>
              <a:latin typeface="Meiryo" panose="020B0604030504040204" pitchFamily="34" charset="-128"/>
              <a:ea typeface="Meiryo" panose="020B0604030504040204" pitchFamily="34" charset="-128"/>
            </a:endParaRPr>
          </a:p>
          <a:p>
            <a:r>
              <a:rPr lang="ja-JP" altLang="en-US" sz="1400" b="1" u="sng">
                <a:solidFill>
                  <a:srgbClr val="2FC5A2"/>
                </a:solidFill>
                <a:latin typeface="Meiryo" panose="020B0604030504040204" pitchFamily="34" charset="-128"/>
                <a:ea typeface="Meiryo" panose="020B0604030504040204" pitchFamily="34" charset="-128"/>
              </a:rPr>
              <a:t>日曜学校</a:t>
            </a:r>
            <a:endParaRPr lang="en-US" altLang="ja-JP" sz="1400" b="1" u="sng" dirty="0">
              <a:solidFill>
                <a:srgbClr val="2FC5A2"/>
              </a:solidFill>
              <a:latin typeface="Meiryo" panose="020B0604030504040204" pitchFamily="34" charset="-128"/>
              <a:ea typeface="Meiryo" panose="020B0604030504040204" pitchFamily="34" charset="-128"/>
            </a:endParaRPr>
          </a:p>
          <a:p>
            <a:r>
              <a:rPr lang="ja-JP" altLang="en-US" sz="1400" b="1">
                <a:solidFill>
                  <a:srgbClr val="2FC5A2"/>
                </a:solidFill>
                <a:latin typeface="Meiryo" panose="020B0604030504040204" pitchFamily="34" charset="-128"/>
                <a:ea typeface="Meiryo" panose="020B0604030504040204" pitchFamily="34" charset="-128"/>
              </a:rPr>
              <a:t>・ラブリー：</a:t>
            </a:r>
            <a:endParaRPr lang="en-US" altLang="ja-JP" sz="1400" b="1" dirty="0">
              <a:solidFill>
                <a:srgbClr val="2FC5A2"/>
              </a:solidFill>
              <a:latin typeface="Meiryo" panose="020B0604030504040204" pitchFamily="34" charset="-128"/>
              <a:ea typeface="Meiryo" panose="020B0604030504040204" pitchFamily="34" charset="-128"/>
            </a:endParaRPr>
          </a:p>
          <a:p>
            <a:r>
              <a:rPr lang="ja-JP" altLang="en-US" sz="1200">
                <a:solidFill>
                  <a:srgbClr val="2FC5A2"/>
                </a:solidFill>
                <a:latin typeface="Meiryo" panose="020B0604030504040204" pitchFamily="34" charset="-128"/>
                <a:ea typeface="Meiryo" panose="020B0604030504040204" pitchFamily="34" charset="-128"/>
              </a:rPr>
              <a:t>神様が愛された子ども達が、周りのお友達の光と塩になれるように。</a:t>
            </a:r>
            <a:endParaRPr lang="en-US" altLang="ja-JP" sz="1200" dirty="0">
              <a:solidFill>
                <a:srgbClr val="2FC5A2"/>
              </a:solidFill>
              <a:latin typeface="Meiryo" panose="020B0604030504040204" pitchFamily="34" charset="-128"/>
              <a:ea typeface="Meiryo" panose="020B0604030504040204" pitchFamily="34" charset="-128"/>
            </a:endParaRPr>
          </a:p>
          <a:p>
            <a:r>
              <a:rPr lang="ja-JP" altLang="en-US" sz="1400" b="1">
                <a:solidFill>
                  <a:srgbClr val="2FC5A2"/>
                </a:solidFill>
                <a:latin typeface="Meiryo" panose="020B0604030504040204" pitchFamily="34" charset="-128"/>
                <a:ea typeface="Meiryo" panose="020B0604030504040204" pitchFamily="34" charset="-128"/>
              </a:rPr>
              <a:t>・スマイル：</a:t>
            </a:r>
            <a:endParaRPr lang="en-US" altLang="ja-JP" sz="1400" b="1" dirty="0">
              <a:solidFill>
                <a:srgbClr val="2FC5A2"/>
              </a:solidFill>
              <a:latin typeface="Meiryo" panose="020B0604030504040204" pitchFamily="34" charset="-128"/>
              <a:ea typeface="Meiryo" panose="020B0604030504040204" pitchFamily="34" charset="-128"/>
            </a:endParaRPr>
          </a:p>
          <a:p>
            <a:r>
              <a:rPr lang="ja-JP" altLang="en-US" sz="1200">
                <a:solidFill>
                  <a:srgbClr val="2FC5A2"/>
                </a:solidFill>
                <a:latin typeface="Meiryo" panose="020B0604030504040204" pitchFamily="34" charset="-128"/>
                <a:ea typeface="Meiryo" panose="020B0604030504040204" pitchFamily="34" charset="-128"/>
              </a:rPr>
              <a:t>聖霊に満たされ、周りの人々の光と塩になることができるように。</a:t>
            </a:r>
            <a:endParaRPr lang="en-US" altLang="ja-JP" sz="1200" dirty="0">
              <a:solidFill>
                <a:srgbClr val="2FC5A2"/>
              </a:solidFill>
              <a:latin typeface="Meiryo" panose="020B0604030504040204" pitchFamily="34" charset="-128"/>
              <a:ea typeface="Meiryo" panose="020B0604030504040204" pitchFamily="34" charset="-128"/>
            </a:endParaRPr>
          </a:p>
          <a:p>
            <a:r>
              <a:rPr lang="ja-JP" altLang="en-US" sz="1400" b="1">
                <a:solidFill>
                  <a:srgbClr val="2FC5A2"/>
                </a:solidFill>
                <a:latin typeface="Meiryo" panose="020B0604030504040204" pitchFamily="34" charset="-128"/>
                <a:ea typeface="Meiryo" panose="020B0604030504040204" pitchFamily="34" charset="-128"/>
              </a:rPr>
              <a:t>・中高等部：</a:t>
            </a:r>
            <a:endParaRPr lang="en-US" altLang="ja-JP" sz="1400" b="1" dirty="0">
              <a:solidFill>
                <a:srgbClr val="2FC5A2"/>
              </a:solidFill>
              <a:latin typeface="Meiryo" panose="020B0604030504040204" pitchFamily="34" charset="-128"/>
              <a:ea typeface="Meiryo" panose="020B0604030504040204" pitchFamily="34" charset="-128"/>
            </a:endParaRPr>
          </a:p>
          <a:p>
            <a:r>
              <a:rPr lang="ja-JP" altLang="en-US" sz="1200">
                <a:solidFill>
                  <a:srgbClr val="2FC5A2"/>
                </a:solidFill>
                <a:latin typeface="Meiryo" panose="020B0604030504040204" pitchFamily="34" charset="-128"/>
                <a:ea typeface="Meiryo" panose="020B0604030504040204" pitchFamily="34" charset="-128"/>
              </a:rPr>
              <a:t>御言葉と祈りによって神に近付き、霊的な実を結ぶ一人ひとりとなりますように。</a:t>
            </a:r>
            <a:endParaRPr lang="en-US" altLang="ja-JP" sz="1200" dirty="0">
              <a:solidFill>
                <a:srgbClr val="2FC5A2"/>
              </a:solidFill>
              <a:latin typeface="Meiryo" panose="020B0604030504040204" pitchFamily="34" charset="-128"/>
              <a:ea typeface="Meiryo" panose="020B0604030504040204" pitchFamily="34" charset="-128"/>
            </a:endParaRPr>
          </a:p>
          <a:p>
            <a:r>
              <a:rPr lang="en-US" altLang="ja-JP" sz="1400" b="1" u="sng" dirty="0">
                <a:solidFill>
                  <a:srgbClr val="2FC5A2"/>
                </a:solidFill>
                <a:latin typeface="Meiryo" panose="020B0604030504040204" pitchFamily="34" charset="-128"/>
                <a:ea typeface="Meiryo" panose="020B0604030504040204" pitchFamily="34" charset="-128"/>
              </a:rPr>
              <a:t>English</a:t>
            </a:r>
            <a:r>
              <a:rPr lang="ja-JP" altLang="en-US" sz="1400" b="1" u="sng">
                <a:solidFill>
                  <a:srgbClr val="2FC5A2"/>
                </a:solidFill>
                <a:latin typeface="Meiryo" panose="020B0604030504040204" pitchFamily="34" charset="-128"/>
                <a:ea typeface="Meiryo" panose="020B0604030504040204" pitchFamily="34" charset="-128"/>
              </a:rPr>
              <a:t> </a:t>
            </a:r>
            <a:r>
              <a:rPr lang="en-US" altLang="ja-JP" sz="1400" b="1" u="sng" dirty="0">
                <a:solidFill>
                  <a:srgbClr val="2FC5A2"/>
                </a:solidFill>
                <a:latin typeface="Meiryo" panose="020B0604030504040204" pitchFamily="34" charset="-128"/>
                <a:ea typeface="Meiryo" panose="020B0604030504040204" pitchFamily="34" charset="-128"/>
              </a:rPr>
              <a:t>Ministry</a:t>
            </a:r>
            <a:r>
              <a:rPr lang="ja-JP" altLang="en-US" sz="1400" b="1" u="sng">
                <a:solidFill>
                  <a:srgbClr val="2FC5A2"/>
                </a:solidFill>
                <a:latin typeface="Meiryo" panose="020B0604030504040204" pitchFamily="34" charset="-128"/>
                <a:ea typeface="Meiryo" panose="020B0604030504040204" pitchFamily="34" charset="-128"/>
              </a:rPr>
              <a:t>：</a:t>
            </a:r>
            <a:endParaRPr lang="en-US" altLang="ja-JP" sz="1400" b="1" u="sng" dirty="0">
              <a:solidFill>
                <a:srgbClr val="2FC5A2"/>
              </a:solidFill>
              <a:latin typeface="Meiryo" panose="020B0604030504040204" pitchFamily="34" charset="-128"/>
              <a:ea typeface="Meiryo" panose="020B0604030504040204" pitchFamily="34" charset="-128"/>
            </a:endParaRPr>
          </a:p>
          <a:p>
            <a:r>
              <a:rPr lang="ja-JP" altLang="en-US" sz="1200">
                <a:solidFill>
                  <a:srgbClr val="2FC5A2"/>
                </a:solidFill>
                <a:latin typeface="Meiryo" panose="020B0604030504040204" pitchFamily="34" charset="-128"/>
                <a:ea typeface="Meiryo" panose="020B0604030504040204" pitchFamily="34" charset="-128"/>
              </a:rPr>
              <a:t>リーダーたちの仕える領域が広げられ、新しいメンバーのケアができるように。皆が霊肉元気に過ごせるように。</a:t>
            </a:r>
            <a:endParaRPr lang="en-US" altLang="ja-JP" sz="1200" dirty="0">
              <a:solidFill>
                <a:srgbClr val="2FC5A2"/>
              </a:solidFill>
              <a:latin typeface="Meiryo" panose="020B0604030504040204" pitchFamily="34" charset="-128"/>
              <a:ea typeface="Meiryo" panose="020B0604030504040204" pitchFamily="34" charset="-128"/>
            </a:endParaRPr>
          </a:p>
          <a:p>
            <a:r>
              <a:rPr kumimoji="1" lang="ja-JP" altLang="en-US" sz="1400" b="1" u="sng">
                <a:solidFill>
                  <a:srgbClr val="2FC5A2"/>
                </a:solidFill>
                <a:latin typeface="Meiryo" panose="020B0604030504040204" pitchFamily="34" charset="-128"/>
                <a:ea typeface="Meiryo" panose="020B0604030504040204" pitchFamily="34" charset="-128"/>
              </a:rPr>
              <a:t>ブレッシング部：</a:t>
            </a:r>
            <a:endParaRPr kumimoji="1" lang="en-US" altLang="ja-JP" sz="1400" b="1" u="sng" dirty="0">
              <a:solidFill>
                <a:srgbClr val="2FC5A2"/>
              </a:solidFill>
              <a:latin typeface="Meiryo" panose="020B0604030504040204" pitchFamily="34" charset="-128"/>
              <a:ea typeface="Meiryo" panose="020B0604030504040204" pitchFamily="34" charset="-128"/>
            </a:endParaRPr>
          </a:p>
          <a:p>
            <a:r>
              <a:rPr kumimoji="1" lang="ja-JP" altLang="en-US" sz="1200">
                <a:solidFill>
                  <a:srgbClr val="2FC5A2"/>
                </a:solidFill>
                <a:latin typeface="Meiryo" panose="020B0604030504040204" pitchFamily="34" charset="-128"/>
                <a:ea typeface="Meiryo" panose="020B0604030504040204" pitchFamily="34" charset="-128"/>
              </a:rPr>
              <a:t>治療を受けている先生方に主の癒しを与えられ、いつも平安の中にいるように守ってください。</a:t>
            </a:r>
            <a:endParaRPr kumimoji="1" lang="en-US" altLang="ja-JP" sz="1200" dirty="0">
              <a:solidFill>
                <a:srgbClr val="2FC5A2"/>
              </a:solidFill>
              <a:latin typeface="Meiryo" panose="020B0604030504040204" pitchFamily="34" charset="-128"/>
              <a:ea typeface="Meiryo" panose="020B0604030504040204" pitchFamily="34" charset="-128"/>
            </a:endParaRPr>
          </a:p>
        </p:txBody>
      </p:sp>
      <p:pic>
        <p:nvPicPr>
          <p:cNvPr id="3" name="図 2">
            <a:extLst>
              <a:ext uri="{FF2B5EF4-FFF2-40B4-BE49-F238E27FC236}">
                <a16:creationId xmlns:a16="http://schemas.microsoft.com/office/drawing/2014/main" id="{E6B5F9F3-932E-CE7C-AB87-C27CD9D4E429}"/>
              </a:ext>
            </a:extLst>
          </p:cNvPr>
          <p:cNvPicPr>
            <a:picLocks noChangeAspect="1"/>
          </p:cNvPicPr>
          <p:nvPr/>
        </p:nvPicPr>
        <p:blipFill>
          <a:blip r:embed="rId3"/>
          <a:stretch>
            <a:fillRect/>
          </a:stretch>
        </p:blipFill>
        <p:spPr>
          <a:xfrm>
            <a:off x="-1" y="1250894"/>
            <a:ext cx="8752075" cy="5446450"/>
          </a:xfrm>
          <a:prstGeom prst="rect">
            <a:avLst/>
          </a:prstGeom>
        </p:spPr>
      </p:pic>
    </p:spTree>
    <p:extLst>
      <p:ext uri="{BB962C8B-B14F-4D97-AF65-F5344CB8AC3E}">
        <p14:creationId xmlns:p14="http://schemas.microsoft.com/office/powerpoint/2010/main" val="3783564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A31CF1EF-6506-9F45-BCF8-CF920540B491}"/>
              </a:ext>
            </a:extLst>
          </p:cNvPr>
          <p:cNvSpPr txBox="1"/>
          <p:nvPr/>
        </p:nvSpPr>
        <p:spPr>
          <a:xfrm>
            <a:off x="3087130" y="110389"/>
            <a:ext cx="5960076" cy="307777"/>
          </a:xfrm>
          <a:prstGeom prst="rect">
            <a:avLst/>
          </a:prstGeom>
          <a:solidFill>
            <a:srgbClr val="52DDFF"/>
          </a:solidFill>
        </p:spPr>
        <p:txBody>
          <a:bodyPr wrap="square" rtlCol="0">
            <a:spAutoFit/>
          </a:bodyPr>
          <a:lstStyle/>
          <a:p>
            <a:pPr algn="ctr"/>
            <a:r>
              <a:rPr lang="ja-JP" altLang="en-US" sz="1400" b="1">
                <a:solidFill>
                  <a:schemeClr val="bg1"/>
                </a:solidFill>
                <a:latin typeface="Meiryo" panose="020B0604030504040204" pitchFamily="34" charset="-128"/>
                <a:ea typeface="Meiryo" panose="020B0604030504040204" pitchFamily="34" charset="-128"/>
                <a:cs typeface="メイリオ"/>
              </a:rPr>
              <a:t>６月の兄弟教会の祈り</a:t>
            </a:r>
            <a:endParaRPr lang="en-US" altLang="ja-JP" sz="1400" b="1" dirty="0">
              <a:solidFill>
                <a:schemeClr val="bg1"/>
              </a:solidFill>
              <a:latin typeface="Meiryo" panose="020B0604030504040204" pitchFamily="34" charset="-128"/>
              <a:ea typeface="Meiryo" panose="020B0604030504040204" pitchFamily="34" charset="-128"/>
              <a:cs typeface="メイリオ"/>
            </a:endParaRPr>
          </a:p>
        </p:txBody>
      </p:sp>
      <p:sp>
        <p:nvSpPr>
          <p:cNvPr id="5" name="テキスト ボックス 4">
            <a:extLst>
              <a:ext uri="{FF2B5EF4-FFF2-40B4-BE49-F238E27FC236}">
                <a16:creationId xmlns:a16="http://schemas.microsoft.com/office/drawing/2014/main" id="{0776AECC-656F-6A4F-9CC3-8FBA07BA41FC}"/>
              </a:ext>
            </a:extLst>
          </p:cNvPr>
          <p:cNvSpPr txBox="1"/>
          <p:nvPr/>
        </p:nvSpPr>
        <p:spPr>
          <a:xfrm>
            <a:off x="58775" y="497397"/>
            <a:ext cx="12108511" cy="6186309"/>
          </a:xfrm>
          <a:prstGeom prst="rect">
            <a:avLst/>
          </a:prstGeom>
          <a:noFill/>
          <a:ln w="38100">
            <a:solidFill>
              <a:srgbClr val="00B0F0"/>
            </a:solidFill>
          </a:ln>
        </p:spPr>
        <p:txBody>
          <a:bodyPr wrap="square" rtlCol="0">
            <a:spAutoFit/>
          </a:bodyPr>
          <a:lstStyle/>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lang="en-US" altLang="ja-JP" dirty="0">
              <a:ln>
                <a:solidFill>
                  <a:schemeClr val="accent3">
                    <a:lumMod val="60000"/>
                    <a:lumOff val="40000"/>
                  </a:schemeClr>
                </a:solidFill>
              </a:ln>
              <a:solidFill>
                <a:srgbClr val="FE8D00"/>
              </a:solidFill>
            </a:endParaRPr>
          </a:p>
          <a:p>
            <a:endParaRPr kumimoji="1" lang="en-US" altLang="ja-JP" dirty="0">
              <a:ln>
                <a:solidFill>
                  <a:schemeClr val="accent3">
                    <a:lumMod val="60000"/>
                    <a:lumOff val="40000"/>
                  </a:schemeClr>
                </a:solidFill>
              </a:ln>
              <a:solidFill>
                <a:srgbClr val="FE8D00"/>
              </a:solidFill>
            </a:endParaRPr>
          </a:p>
          <a:p>
            <a:endParaRPr kumimoji="1" lang="ja-JP" altLang="en-US">
              <a:ln>
                <a:solidFill>
                  <a:schemeClr val="accent3">
                    <a:lumMod val="60000"/>
                    <a:lumOff val="40000"/>
                  </a:schemeClr>
                </a:solidFill>
              </a:ln>
              <a:solidFill>
                <a:srgbClr val="FE8D00"/>
              </a:solidFill>
            </a:endParaRPr>
          </a:p>
        </p:txBody>
      </p:sp>
      <p:sp>
        <p:nvSpPr>
          <p:cNvPr id="7" name="テキスト ボックス 6">
            <a:extLst>
              <a:ext uri="{FF2B5EF4-FFF2-40B4-BE49-F238E27FC236}">
                <a16:creationId xmlns:a16="http://schemas.microsoft.com/office/drawing/2014/main" id="{58DCFB4A-0EB6-0943-AD29-D90A50CFC04E}"/>
              </a:ext>
            </a:extLst>
          </p:cNvPr>
          <p:cNvSpPr txBox="1"/>
          <p:nvPr/>
        </p:nvSpPr>
        <p:spPr>
          <a:xfrm>
            <a:off x="6067168" y="646712"/>
            <a:ext cx="6066057" cy="4339650"/>
          </a:xfrm>
          <a:prstGeom prst="rect">
            <a:avLst/>
          </a:prstGeom>
          <a:noFill/>
        </p:spPr>
        <p:txBody>
          <a:bodyPr wrap="square" rtlCol="0">
            <a:spAutoFit/>
          </a:bodyPr>
          <a:lstStyle/>
          <a:p>
            <a:r>
              <a:rPr lang="en-US" altLang="ja-JP" sz="1200" b="1" u="sng" dirty="0">
                <a:solidFill>
                  <a:schemeClr val="bg2">
                    <a:lumMod val="10000"/>
                  </a:schemeClr>
                </a:solidFill>
                <a:latin typeface="Meiryo" panose="020B0604030504040204" pitchFamily="34" charset="-128"/>
                <a:ea typeface="Meiryo" panose="020B0604030504040204" pitchFamily="34" charset="-128"/>
              </a:rPr>
              <a:t>【</a:t>
            </a:r>
            <a:r>
              <a:rPr lang="ja-JP" altLang="en-US" sz="1200" b="1" u="sng">
                <a:solidFill>
                  <a:schemeClr val="bg2">
                    <a:lumMod val="10000"/>
                  </a:schemeClr>
                </a:solidFill>
                <a:latin typeface="Meiryo" panose="020B0604030504040204" pitchFamily="34" charset="-128"/>
                <a:ea typeface="Meiryo" panose="020B0604030504040204" pitchFamily="34" charset="-128"/>
              </a:rPr>
              <a:t>ヨハン浜松キリスト教会</a:t>
            </a:r>
            <a:r>
              <a:rPr lang="en-US" altLang="ja-JP" sz="1200" b="1" u="sng" dirty="0">
                <a:solidFill>
                  <a:schemeClr val="bg2">
                    <a:lumMod val="10000"/>
                  </a:schemeClr>
                </a:solidFill>
                <a:latin typeface="Meiryo" panose="020B0604030504040204" pitchFamily="34" charset="-128"/>
                <a:ea typeface="Meiryo" panose="020B0604030504040204" pitchFamily="34" charset="-128"/>
              </a:rPr>
              <a:t>/</a:t>
            </a:r>
            <a:r>
              <a:rPr lang="ja-JP" altLang="en-US" sz="1200" b="1" u="sng">
                <a:solidFill>
                  <a:schemeClr val="bg2">
                    <a:lumMod val="10000"/>
                  </a:schemeClr>
                </a:solidFill>
                <a:latin typeface="Meiryo" panose="020B0604030504040204" pitchFamily="34" charset="-128"/>
                <a:ea typeface="Meiryo" panose="020B0604030504040204" pitchFamily="34" charset="-128"/>
              </a:rPr>
              <a:t>深川牧師・梓伝道師</a:t>
            </a:r>
            <a:r>
              <a:rPr lang="en-US" altLang="ja-JP" sz="1200" b="1" u="sng" dirty="0">
                <a:solidFill>
                  <a:schemeClr val="bg2">
                    <a:lumMod val="1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深川牧師、梓伝道師が主の御声に従って、聖霊の力で教会を立てあげるように。</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ヨハン浜松教会がキリストの体、神の家族になるように。</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創立</a:t>
            </a:r>
            <a:r>
              <a:rPr lang="en-US" altLang="ja-JP" sz="1200" dirty="0">
                <a:solidFill>
                  <a:schemeClr val="bg2">
                    <a:lumMod val="10000"/>
                  </a:schemeClr>
                </a:solidFill>
                <a:latin typeface="Meiryo" panose="020B0604030504040204" pitchFamily="34" charset="-128"/>
                <a:ea typeface="Meiryo" panose="020B0604030504040204" pitchFamily="34" charset="-128"/>
              </a:rPr>
              <a:t>17</a:t>
            </a:r>
            <a:r>
              <a:rPr lang="ja-JP" altLang="en-US" sz="1200">
                <a:solidFill>
                  <a:schemeClr val="bg2">
                    <a:lumMod val="10000"/>
                  </a:schemeClr>
                </a:solidFill>
                <a:latin typeface="Meiryo" panose="020B0604030504040204" pitchFamily="34" charset="-128"/>
                <a:ea typeface="Meiryo" panose="020B0604030504040204" pitchFamily="34" charset="-128"/>
              </a:rPr>
              <a:t>周年礼拝が祈りで備えられ、感謝で捧げられるように。</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救いのために祈っている魂が救われるように。</a:t>
            </a:r>
            <a:endParaRPr lang="en-US" altLang="ja-JP" sz="1200" dirty="0">
              <a:solidFill>
                <a:schemeClr val="bg2">
                  <a:lumMod val="10000"/>
                </a:schemeClr>
              </a:solidFill>
              <a:latin typeface="Meiryo" panose="020B0604030504040204" pitchFamily="34" charset="-128"/>
              <a:ea typeface="Meiryo" panose="020B0604030504040204" pitchFamily="34" charset="-128"/>
            </a:endParaRP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洗礼、教会に根を下ろすものが増し加わるように。</a:t>
            </a:r>
            <a:endParaRPr lang="en-US" altLang="ja-JP" sz="1200" dirty="0">
              <a:solidFill>
                <a:schemeClr val="bg2">
                  <a:lumMod val="10000"/>
                </a:schemeClr>
              </a:solidFill>
              <a:latin typeface="Meiryo" panose="020B0604030504040204" pitchFamily="34" charset="-128"/>
              <a:ea typeface="Meiryo" panose="020B0604030504040204" pitchFamily="34" charset="-128"/>
            </a:endParaRP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伝道の実が結ばれるように。</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病の癒やしのために。</a:t>
            </a:r>
            <a:endParaRPr lang="en-US" altLang="ja-JP" sz="1200" dirty="0">
              <a:solidFill>
                <a:schemeClr val="bg2">
                  <a:lumMod val="10000"/>
                </a:schemeClr>
              </a:solidFill>
              <a:latin typeface="Meiryo" panose="020B0604030504040204" pitchFamily="34" charset="-128"/>
              <a:ea typeface="Meiryo" panose="020B0604030504040204" pitchFamily="34" charset="-128"/>
            </a:endParaRPr>
          </a:p>
          <a:p>
            <a:endParaRPr lang="en-US" altLang="ja-JP" sz="1200" b="1" u="sng" dirty="0">
              <a:solidFill>
                <a:schemeClr val="bg2">
                  <a:lumMod val="10000"/>
                </a:schemeClr>
              </a:solidFill>
              <a:latin typeface="Meiryo" panose="020B0604030504040204" pitchFamily="34" charset="-128"/>
              <a:ea typeface="Meiryo" panose="020B0604030504040204" pitchFamily="34" charset="-128"/>
            </a:endParaRPr>
          </a:p>
          <a:p>
            <a:r>
              <a:rPr lang="en-US" altLang="ja-JP" sz="1200" b="1" u="sng" dirty="0">
                <a:solidFill>
                  <a:schemeClr val="bg2">
                    <a:lumMod val="10000"/>
                  </a:schemeClr>
                </a:solidFill>
                <a:latin typeface="Meiryo" panose="020B0604030504040204" pitchFamily="34" charset="-128"/>
                <a:ea typeface="Meiryo" panose="020B0604030504040204" pitchFamily="34" charset="-128"/>
              </a:rPr>
              <a:t>【</a:t>
            </a:r>
            <a:r>
              <a:rPr lang="ja-JP" altLang="en-US" sz="1200" b="1" u="sng">
                <a:solidFill>
                  <a:schemeClr val="bg2">
                    <a:lumMod val="10000"/>
                  </a:schemeClr>
                </a:solidFill>
                <a:latin typeface="Meiryo" panose="020B0604030504040204" pitchFamily="34" charset="-128"/>
                <a:ea typeface="Meiryo" panose="020B0604030504040204" pitchFamily="34" charset="-128"/>
              </a:rPr>
              <a:t>三鷹栄光キリスト教会</a:t>
            </a:r>
            <a:r>
              <a:rPr lang="en-US" altLang="ja-JP" sz="1200" b="1" u="sng" dirty="0">
                <a:solidFill>
                  <a:schemeClr val="bg2">
                    <a:lumMod val="10000"/>
                  </a:schemeClr>
                </a:solidFill>
                <a:latin typeface="Meiryo" panose="020B0604030504040204" pitchFamily="34" charset="-128"/>
                <a:ea typeface="Meiryo" panose="020B0604030504040204" pitchFamily="34" charset="-128"/>
              </a:rPr>
              <a:t>/</a:t>
            </a:r>
            <a:r>
              <a:rPr lang="ja-JP" altLang="en-US" sz="1200" b="1" u="sng">
                <a:solidFill>
                  <a:schemeClr val="bg2">
                    <a:lumMod val="10000"/>
                  </a:schemeClr>
                </a:solidFill>
                <a:latin typeface="Meiryo" panose="020B0604030504040204" pitchFamily="34" charset="-128"/>
                <a:ea typeface="Meiryo" panose="020B0604030504040204" pitchFamily="34" charset="-128"/>
              </a:rPr>
              <a:t>高ビョンウク牧師・洪伝道師</a:t>
            </a:r>
            <a:r>
              <a:rPr lang="en-US" altLang="ja-JP" sz="1200" b="1" u="sng" dirty="0">
                <a:solidFill>
                  <a:schemeClr val="bg2">
                    <a:lumMod val="1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ja-JP" altLang="en-US" sz="1200">
                <a:latin typeface="Meiryo" panose="020B0604030504040204" pitchFamily="34" charset="-128"/>
                <a:ea typeface="Meiryo" panose="020B0604030504040204" pitchFamily="34" charset="-128"/>
              </a:rPr>
              <a:t>使役者が御言葉と祈りを通して聖霊の与える分別力と力で満たされますように。</a:t>
            </a:r>
          </a:p>
          <a:p>
            <a:pPr marL="228600" indent="-228600">
              <a:buFont typeface="+mj-ea"/>
              <a:buAutoNum type="circleNumDbPlain"/>
            </a:pPr>
            <a:r>
              <a:rPr lang="ja-JP" altLang="en-US" sz="1200">
                <a:latin typeface="Meiryo" panose="020B0604030504040204" pitchFamily="34" charset="-128"/>
                <a:ea typeface="Meiryo" panose="020B0604030504040204" pitchFamily="34" charset="-128"/>
              </a:rPr>
              <a:t>計画している子供や親のためのプログラム</a:t>
            </a:r>
            <a:r>
              <a:rPr lang="en-US" altLang="ja-JP" sz="1200" dirty="0">
                <a:latin typeface="Meiryo" panose="020B0604030504040204" pitchFamily="34" charset="-128"/>
                <a:ea typeface="Meiryo" panose="020B0604030504040204" pitchFamily="34" charset="-128"/>
              </a:rPr>
              <a:t>(</a:t>
            </a:r>
            <a:r>
              <a:rPr lang="ja-JP" altLang="en-US" sz="1200">
                <a:latin typeface="Meiryo" panose="020B0604030504040204" pitchFamily="34" charset="-128"/>
                <a:ea typeface="Meiryo" panose="020B0604030504040204" pitchFamily="34" charset="-128"/>
              </a:rPr>
              <a:t>英語、美術、韓国料理</a:t>
            </a:r>
            <a:r>
              <a:rPr lang="en-US" altLang="ja-JP" sz="1200" dirty="0">
                <a:latin typeface="Meiryo" panose="020B0604030504040204" pitchFamily="34" charset="-128"/>
                <a:ea typeface="Meiryo" panose="020B0604030504040204" pitchFamily="34" charset="-128"/>
              </a:rPr>
              <a:t>)</a:t>
            </a:r>
            <a:r>
              <a:rPr lang="ja-JP" altLang="en-US" sz="1200">
                <a:latin typeface="Meiryo" panose="020B0604030504040204" pitchFamily="34" charset="-128"/>
                <a:ea typeface="Meiryo" panose="020B0604030504040204" pitchFamily="34" charset="-128"/>
              </a:rPr>
              <a:t>がよく備えられ、教会に人々が来る良いきっかけとして用いられますように。</a:t>
            </a:r>
          </a:p>
          <a:p>
            <a:pPr marL="228600" indent="-228600">
              <a:buFont typeface="+mj-ea"/>
              <a:buAutoNum type="circleNumDbPlain"/>
            </a:pPr>
            <a:r>
              <a:rPr lang="ja-JP" altLang="en-US" sz="1200">
                <a:latin typeface="Meiryo" panose="020B0604030504040204" pitchFamily="34" charset="-128"/>
                <a:ea typeface="Meiryo" panose="020B0604030504040204" pitchFamily="34" charset="-128"/>
              </a:rPr>
              <a:t>教会が御言葉と主へのビジョンで一つとなっていきますように。</a:t>
            </a:r>
          </a:p>
          <a:p>
            <a:pPr marL="228600" indent="-228600">
              <a:buFont typeface="+mj-ea"/>
              <a:buAutoNum type="circleNumDbPlain"/>
            </a:pPr>
            <a:r>
              <a:rPr lang="ja-JP" altLang="en-US" sz="1200">
                <a:latin typeface="Meiryo" panose="020B0604030504040204" pitchFamily="34" charset="-128"/>
                <a:ea typeface="Meiryo" panose="020B0604030504040204" pitchFamily="34" charset="-128"/>
              </a:rPr>
              <a:t>キッズ礼拝に奉仕者が与えられますように。</a:t>
            </a:r>
          </a:p>
          <a:p>
            <a:pPr marL="228600" indent="-228600">
              <a:buFont typeface="+mj-ea"/>
              <a:buAutoNum type="circleNumDbPlain"/>
            </a:pPr>
            <a:r>
              <a:rPr lang="en-US" altLang="ja-JP" sz="1200" dirty="0">
                <a:latin typeface="Meiryo" panose="020B0604030504040204" pitchFamily="34" charset="-128"/>
                <a:ea typeface="Meiryo" panose="020B0604030504040204" pitchFamily="34" charset="-128"/>
              </a:rPr>
              <a:t> </a:t>
            </a:r>
            <a:r>
              <a:rPr lang="ja-JP" altLang="en-US" sz="1200">
                <a:latin typeface="Meiryo" panose="020B0604030504040204" pitchFamily="34" charset="-128"/>
                <a:ea typeface="Meiryo" panose="020B0604030504040204" pitchFamily="34" charset="-128"/>
              </a:rPr>
              <a:t>教会の財政の満たしがありますように。</a:t>
            </a:r>
            <a:endParaRPr lang="en-US" altLang="ja-JP" sz="1200" dirty="0">
              <a:latin typeface="Meiryo" panose="020B0604030504040204" pitchFamily="34" charset="-128"/>
              <a:ea typeface="Meiryo" panose="020B0604030504040204" pitchFamily="34" charset="-128"/>
            </a:endParaRPr>
          </a:p>
          <a:p>
            <a:r>
              <a:rPr lang="en-US" altLang="ja-JP" sz="1200" b="1" u="sng" dirty="0">
                <a:latin typeface="Meiryo" panose="020B0604030504040204" pitchFamily="34" charset="-128"/>
                <a:ea typeface="Meiryo" panose="020B0604030504040204" pitchFamily="34" charset="-128"/>
              </a:rPr>
              <a:t>【</a:t>
            </a:r>
            <a:r>
              <a:rPr lang="ja-JP" altLang="en-US" sz="1200" b="1" u="sng">
                <a:latin typeface="Meiryo" panose="020B0604030504040204" pitchFamily="34" charset="-128"/>
                <a:ea typeface="Meiryo" panose="020B0604030504040204" pitchFamily="34" charset="-128"/>
              </a:rPr>
              <a:t>厚木希望キリスト教会　</a:t>
            </a:r>
            <a:r>
              <a:rPr lang="en-US" altLang="ja-JP" sz="1200" b="1" u="sng" dirty="0">
                <a:latin typeface="Meiryo" panose="020B0604030504040204" pitchFamily="34" charset="-128"/>
                <a:ea typeface="Meiryo" panose="020B0604030504040204" pitchFamily="34" charset="-128"/>
              </a:rPr>
              <a:t>/</a:t>
            </a:r>
            <a:r>
              <a:rPr lang="ja-JP" altLang="en-US" sz="1200" b="1" u="sng">
                <a:latin typeface="Meiryo" panose="020B0604030504040204" pitchFamily="34" charset="-128"/>
                <a:ea typeface="Meiryo" panose="020B0604030504040204" pitchFamily="34" charset="-128"/>
              </a:rPr>
              <a:t>吉村牧師・和代伝道師</a:t>
            </a:r>
            <a:r>
              <a:rPr lang="en-US" altLang="ja-JP" sz="1200" b="1" u="sng" dirty="0">
                <a:latin typeface="Meiryo" panose="020B0604030504040204" pitchFamily="34" charset="-128"/>
                <a:ea typeface="Meiryo" panose="020B0604030504040204" pitchFamily="34" charset="-128"/>
              </a:rPr>
              <a:t>】</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小学生たちに福音を伝える</a:t>
            </a:r>
            <a:r>
              <a:rPr lang="en-US" altLang="ja-JP" sz="1200" dirty="0">
                <a:solidFill>
                  <a:schemeClr val="bg2">
                    <a:lumMod val="10000"/>
                  </a:schemeClr>
                </a:solidFill>
                <a:latin typeface="Meiryo" panose="020B0604030504040204" pitchFamily="34" charset="-128"/>
                <a:ea typeface="Meiryo" panose="020B0604030504040204" pitchFamily="34" charset="-128"/>
              </a:rPr>
              <a:t>1</a:t>
            </a:r>
            <a:r>
              <a:rPr lang="ja-JP" altLang="en-US" sz="1200">
                <a:solidFill>
                  <a:schemeClr val="bg2">
                    <a:lumMod val="10000"/>
                  </a:schemeClr>
                </a:solidFill>
                <a:latin typeface="Meiryo" panose="020B0604030504040204" pitchFamily="34" charset="-128"/>
                <a:ea typeface="Meiryo" panose="020B0604030504040204" pitchFamily="34" charset="-128"/>
              </a:rPr>
              <a:t>ヶ月となるように。</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中学生カフェの参加者が増えて、一緒にやっていくアイディアが参加者から出てくるように。</a:t>
            </a:r>
          </a:p>
          <a:p>
            <a:pPr marL="228600" indent="-228600">
              <a:buFont typeface="+mj-ea"/>
              <a:buAutoNum type="circleNumDbPlain"/>
            </a:pPr>
            <a:r>
              <a:rPr lang="ja-JP" altLang="en-US" sz="1200">
                <a:solidFill>
                  <a:schemeClr val="bg2">
                    <a:lumMod val="10000"/>
                  </a:schemeClr>
                </a:solidFill>
                <a:latin typeface="Meiryo" panose="020B0604030504040204" pitchFamily="34" charset="-128"/>
                <a:ea typeface="Meiryo" panose="020B0604030504040204" pitchFamily="34" charset="-128"/>
              </a:rPr>
              <a:t>日々の御言葉から恵みをたくさんいただく共同体となるように。</a:t>
            </a:r>
            <a:endParaRPr lang="en-US" altLang="ja-JP" sz="1200" dirty="0">
              <a:solidFill>
                <a:schemeClr val="bg2">
                  <a:lumMod val="10000"/>
                </a:schemeClr>
              </a:solidFill>
              <a:latin typeface="Meiryo" panose="020B0604030504040204" pitchFamily="34" charset="-128"/>
              <a:ea typeface="Meiryo" panose="020B0604030504040204" pitchFamily="34" charset="-128"/>
            </a:endParaRPr>
          </a:p>
          <a:p>
            <a:endParaRPr lang="en-US" altLang="ja-JP" sz="1200" b="1" u="sng" dirty="0">
              <a:solidFill>
                <a:schemeClr val="bg2">
                  <a:lumMod val="10000"/>
                </a:schemeClr>
              </a:solidFill>
              <a:latin typeface="Meiryo" panose="020B0604030504040204" pitchFamily="34" charset="-128"/>
              <a:ea typeface="Meiryo" panose="020B0604030504040204" pitchFamily="34" charset="-128"/>
            </a:endParaRPr>
          </a:p>
          <a:p>
            <a:endParaRPr lang="en-US" altLang="ja-JP" sz="1200" b="1" dirty="0">
              <a:solidFill>
                <a:schemeClr val="bg2">
                  <a:lumMod val="10000"/>
                </a:schemeClr>
              </a:solidFill>
              <a:latin typeface="Meiryo" panose="020B0604030504040204" pitchFamily="34" charset="-128"/>
              <a:ea typeface="Meiryo" panose="020B0604030504040204" pitchFamily="34" charset="-128"/>
            </a:endParaRPr>
          </a:p>
        </p:txBody>
      </p:sp>
      <p:sp>
        <p:nvSpPr>
          <p:cNvPr id="8" name="テキスト ボックス 7">
            <a:extLst>
              <a:ext uri="{FF2B5EF4-FFF2-40B4-BE49-F238E27FC236}">
                <a16:creationId xmlns:a16="http://schemas.microsoft.com/office/drawing/2014/main" id="{CBE2151D-33A6-7642-A28E-3049CDE2BA34}"/>
              </a:ext>
            </a:extLst>
          </p:cNvPr>
          <p:cNvSpPr txBox="1"/>
          <p:nvPr/>
        </p:nvSpPr>
        <p:spPr>
          <a:xfrm>
            <a:off x="83489" y="646712"/>
            <a:ext cx="6116595" cy="3231654"/>
          </a:xfrm>
          <a:prstGeom prst="rect">
            <a:avLst/>
          </a:prstGeom>
          <a:noFill/>
        </p:spPr>
        <p:txBody>
          <a:bodyPr wrap="square" rtlCol="0">
            <a:spAutoFit/>
          </a:bodyPr>
          <a:lstStyle/>
          <a:p>
            <a:r>
              <a:rPr kumimoji="1" lang="en-US" altLang="ja-JP" sz="1200" b="1" u="sng" dirty="0">
                <a:solidFill>
                  <a:schemeClr val="bg2">
                    <a:lumMod val="10000"/>
                  </a:schemeClr>
                </a:solidFill>
                <a:latin typeface="Meiryo" panose="020B0604030504040204" pitchFamily="34" charset="-128"/>
                <a:ea typeface="Meiryo" panose="020B0604030504040204" pitchFamily="34" charset="-128"/>
              </a:rPr>
              <a:t>【</a:t>
            </a:r>
            <a:r>
              <a:rPr kumimoji="1" lang="ja-JP" altLang="en-US" sz="1200" b="1" u="sng">
                <a:solidFill>
                  <a:schemeClr val="bg2">
                    <a:lumMod val="10000"/>
                  </a:schemeClr>
                </a:solidFill>
                <a:latin typeface="Meiryo" panose="020B0604030504040204" pitchFamily="34" charset="-128"/>
                <a:ea typeface="Meiryo" panose="020B0604030504040204" pitchFamily="34" charset="-128"/>
              </a:rPr>
              <a:t>愛媛箱舟キリスト教会</a:t>
            </a:r>
            <a:r>
              <a:rPr kumimoji="1" lang="en-US" altLang="ja-JP" sz="1200" b="1" u="sng" dirty="0">
                <a:solidFill>
                  <a:schemeClr val="bg2">
                    <a:lumMod val="10000"/>
                  </a:schemeClr>
                </a:solidFill>
                <a:latin typeface="Meiryo" panose="020B0604030504040204" pitchFamily="34" charset="-128"/>
                <a:ea typeface="Meiryo" panose="020B0604030504040204" pitchFamily="34" charset="-128"/>
              </a:rPr>
              <a:t>/</a:t>
            </a:r>
            <a:r>
              <a:rPr kumimoji="1" lang="ja-JP" altLang="en-US" sz="1200" b="1" u="sng">
                <a:solidFill>
                  <a:schemeClr val="bg2">
                    <a:lumMod val="10000"/>
                  </a:schemeClr>
                </a:solidFill>
                <a:latin typeface="Meiryo" panose="020B0604030504040204" pitchFamily="34" charset="-128"/>
                <a:ea typeface="Meiryo" panose="020B0604030504040204" pitchFamily="34" charset="-128"/>
              </a:rPr>
              <a:t>川上牧師・碧伝道師</a:t>
            </a:r>
            <a:r>
              <a:rPr kumimoji="1" lang="en-US" altLang="ja-JP" sz="1200" b="1" u="sng" dirty="0">
                <a:solidFill>
                  <a:schemeClr val="bg2">
                    <a:lumMod val="1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kumimoji="1" lang="ja-JP" altLang="en-US" sz="1200">
                <a:solidFill>
                  <a:schemeClr val="bg2">
                    <a:lumMod val="10000"/>
                  </a:schemeClr>
                </a:solidFill>
                <a:latin typeface="Meiryo" panose="020B0604030504040204" pitchFamily="34" charset="-128"/>
                <a:ea typeface="Meiryo" panose="020B0604030504040204" pitchFamily="34" charset="-128"/>
              </a:rPr>
              <a:t>キャンパス生たちのためのビジョン礼拝を通して、心が開かれ教会の体となる恵みがあるように。</a:t>
            </a:r>
          </a:p>
          <a:p>
            <a:pPr marL="228600" indent="-228600">
              <a:buFont typeface="+mj-ea"/>
              <a:buAutoNum type="circleNumDbPlain"/>
            </a:pPr>
            <a:r>
              <a:rPr kumimoji="1" lang="ja-JP" altLang="en-US" sz="1200">
                <a:solidFill>
                  <a:schemeClr val="bg2">
                    <a:lumMod val="10000"/>
                  </a:schemeClr>
                </a:solidFill>
                <a:latin typeface="Meiryo" panose="020B0604030504040204" pitchFamily="34" charset="-128"/>
                <a:ea typeface="Meiryo" panose="020B0604030504040204" pitchFamily="34" charset="-128"/>
              </a:rPr>
              <a:t>毎週行われるキッズキャンプ（子供たちの英語プログラム）のために。次世代の信仰の土台が据えられ、地域伝道に用いられるように。</a:t>
            </a:r>
          </a:p>
          <a:p>
            <a:pPr marL="228600" indent="-228600">
              <a:buFont typeface="+mj-ea"/>
              <a:buAutoNum type="circleNumDbPlain"/>
            </a:pPr>
            <a:r>
              <a:rPr kumimoji="1" lang="ja-JP" altLang="en-US" sz="1200">
                <a:solidFill>
                  <a:schemeClr val="bg2">
                    <a:lumMod val="10000"/>
                  </a:schemeClr>
                </a:solidFill>
                <a:latin typeface="Meiryo" panose="020B0604030504040204" pitchFamily="34" charset="-128"/>
                <a:ea typeface="Meiryo" panose="020B0604030504040204" pitchFamily="34" charset="-128"/>
              </a:rPr>
              <a:t>キャンパス伝道集会（</a:t>
            </a:r>
            <a:r>
              <a:rPr kumimoji="1" lang="en-US" altLang="ja-JP" sz="1200" dirty="0">
                <a:solidFill>
                  <a:schemeClr val="bg2">
                    <a:lumMod val="10000"/>
                  </a:schemeClr>
                </a:solidFill>
                <a:latin typeface="Meiryo" panose="020B0604030504040204" pitchFamily="34" charset="-128"/>
                <a:ea typeface="Meiryo" panose="020B0604030504040204" pitchFamily="34" charset="-128"/>
              </a:rPr>
              <a:t>6/7−8</a:t>
            </a:r>
            <a:r>
              <a:rPr kumimoji="1" lang="ja-JP" altLang="en-US" sz="1200">
                <a:solidFill>
                  <a:schemeClr val="bg2">
                    <a:lumMod val="10000"/>
                  </a:schemeClr>
                </a:solidFill>
                <a:latin typeface="Meiryo" panose="020B0604030504040204" pitchFamily="34" charset="-128"/>
                <a:ea typeface="Meiryo" panose="020B0604030504040204" pitchFamily="34" charset="-128"/>
              </a:rPr>
              <a:t>）を通して、魂が導かれるように。</a:t>
            </a:r>
          </a:p>
          <a:p>
            <a:pPr marL="228600" indent="-228600">
              <a:buFont typeface="+mj-ea"/>
              <a:buAutoNum type="circleNumDbPlain"/>
            </a:pPr>
            <a:r>
              <a:rPr kumimoji="1" lang="ja-JP" altLang="en-US" sz="1200">
                <a:solidFill>
                  <a:schemeClr val="bg2">
                    <a:lumMod val="10000"/>
                  </a:schemeClr>
                </a:solidFill>
                <a:latin typeface="Meiryo" panose="020B0604030504040204" pitchFamily="34" charset="-128"/>
                <a:ea typeface="Meiryo" panose="020B0604030504040204" pitchFamily="34" charset="-128"/>
              </a:rPr>
              <a:t>教職者、聖徒が教会と一つの体になり、一つの心で歩んでいきますように。</a:t>
            </a:r>
          </a:p>
          <a:p>
            <a:pPr marL="228600" indent="-228600">
              <a:buFont typeface="+mj-ea"/>
              <a:buAutoNum type="circleNumDbPlain"/>
            </a:pPr>
            <a:r>
              <a:rPr kumimoji="1" lang="ja-JP" altLang="en-US" sz="1200">
                <a:solidFill>
                  <a:schemeClr val="bg2">
                    <a:lumMod val="10000"/>
                  </a:schemeClr>
                </a:solidFill>
                <a:latin typeface="Meiryo" panose="020B0604030504040204" pitchFamily="34" charset="-128"/>
                <a:ea typeface="Meiryo" panose="020B0604030504040204" pitchFamily="34" charset="-128"/>
              </a:rPr>
              <a:t>すべての集会に聖霊の臨在が満ち溢れますように。</a:t>
            </a:r>
          </a:p>
          <a:p>
            <a:pPr marL="228600" indent="-228600">
              <a:buFont typeface="+mj-ea"/>
              <a:buAutoNum type="circleNumDbPlain"/>
            </a:pPr>
            <a:r>
              <a:rPr kumimoji="1" lang="ja-JP" altLang="en-US" sz="1200">
                <a:solidFill>
                  <a:schemeClr val="bg2">
                    <a:lumMod val="10000"/>
                  </a:schemeClr>
                </a:solidFill>
                <a:latin typeface="Meiryo" panose="020B0604030504040204" pitchFamily="34" charset="-128"/>
                <a:ea typeface="Meiryo" panose="020B0604030504040204" pitchFamily="34" charset="-128"/>
              </a:rPr>
              <a:t>健康が守られ、コロナウィルスから守られますように。必要な物質もすべて満たされ、生活が守られますように。</a:t>
            </a:r>
            <a:endParaRPr kumimoji="1" lang="en-US" altLang="ja-JP" sz="1200" dirty="0">
              <a:solidFill>
                <a:schemeClr val="bg2">
                  <a:lumMod val="10000"/>
                </a:schemeClr>
              </a:solidFill>
              <a:latin typeface="Meiryo" panose="020B0604030504040204" pitchFamily="34" charset="-128"/>
              <a:ea typeface="Meiryo" panose="020B0604030504040204" pitchFamily="34" charset="-128"/>
            </a:endParaRPr>
          </a:p>
          <a:p>
            <a:pPr marL="342900" indent="-342900">
              <a:buFont typeface="+mj-ea"/>
              <a:buAutoNum type="circleNumDbPlain"/>
            </a:pPr>
            <a:endParaRPr lang="en-US" altLang="ja-JP" sz="1200" dirty="0">
              <a:solidFill>
                <a:schemeClr val="bg2">
                  <a:lumMod val="10000"/>
                </a:schemeClr>
              </a:solidFill>
              <a:latin typeface="Meiryo" panose="020B0604030504040204" pitchFamily="34" charset="-128"/>
              <a:ea typeface="Meiryo" panose="020B0604030504040204" pitchFamily="34" charset="-128"/>
            </a:endParaRPr>
          </a:p>
          <a:p>
            <a:r>
              <a:rPr lang="en-US" altLang="ja-JP" sz="1200" b="1" u="sng" dirty="0">
                <a:solidFill>
                  <a:schemeClr val="bg2">
                    <a:lumMod val="10000"/>
                  </a:schemeClr>
                </a:solidFill>
                <a:latin typeface="Meiryo" panose="020B0604030504040204" pitchFamily="34" charset="-128"/>
                <a:ea typeface="Meiryo" panose="020B0604030504040204" pitchFamily="34" charset="-128"/>
              </a:rPr>
              <a:t>【</a:t>
            </a:r>
            <a:r>
              <a:rPr lang="ja-JP" altLang="en-US" sz="1200" b="1" u="sng">
                <a:solidFill>
                  <a:schemeClr val="bg2">
                    <a:lumMod val="10000"/>
                  </a:schemeClr>
                </a:solidFill>
                <a:latin typeface="Meiryo" panose="020B0604030504040204" pitchFamily="34" charset="-128"/>
                <a:ea typeface="Meiryo" panose="020B0604030504040204" pitchFamily="34" charset="-128"/>
              </a:rPr>
              <a:t>オリーブハウスチャーチ</a:t>
            </a:r>
            <a:r>
              <a:rPr lang="en-US" altLang="ja-JP" sz="1200" b="1" u="sng" dirty="0">
                <a:solidFill>
                  <a:schemeClr val="bg2">
                    <a:lumMod val="10000"/>
                  </a:schemeClr>
                </a:solidFill>
                <a:latin typeface="Meiryo" panose="020B0604030504040204" pitchFamily="34" charset="-128"/>
                <a:ea typeface="Meiryo" panose="020B0604030504040204" pitchFamily="34" charset="-128"/>
              </a:rPr>
              <a:t>/</a:t>
            </a:r>
            <a:r>
              <a:rPr lang="ja-JP" altLang="en-US" sz="1200" b="1" u="sng">
                <a:solidFill>
                  <a:schemeClr val="bg2">
                    <a:lumMod val="10000"/>
                  </a:schemeClr>
                </a:solidFill>
                <a:latin typeface="Meiryo" panose="020B0604030504040204" pitchFamily="34" charset="-128"/>
                <a:ea typeface="Meiryo" panose="020B0604030504040204" pitchFamily="34" charset="-128"/>
              </a:rPr>
              <a:t>松原牧師・本名牧師・大原宣教幹事</a:t>
            </a:r>
            <a:r>
              <a:rPr lang="en-US" altLang="ja-JP" sz="1200" b="1" u="sng" dirty="0">
                <a:solidFill>
                  <a:schemeClr val="bg2">
                    <a:lumMod val="10000"/>
                  </a:schemeClr>
                </a:solidFill>
                <a:latin typeface="Meiryo" panose="020B0604030504040204" pitchFamily="34" charset="-128"/>
                <a:ea typeface="Meiryo" panose="020B0604030504040204" pitchFamily="34" charset="-128"/>
              </a:rPr>
              <a:t>】</a:t>
            </a:r>
          </a:p>
          <a:p>
            <a:pPr marL="342900" indent="-342900">
              <a:buFont typeface="+mj-ea"/>
              <a:buAutoNum type="circleNumDbPlain"/>
            </a:pPr>
            <a:r>
              <a:rPr kumimoji="1" lang="ja-JP" altLang="en-US" sz="1200">
                <a:solidFill>
                  <a:schemeClr val="bg2">
                    <a:lumMod val="10000"/>
                  </a:schemeClr>
                </a:solidFill>
                <a:latin typeface="Meiryo" panose="020B0604030504040204" pitchFamily="34" charset="-128"/>
                <a:ea typeface="Meiryo" panose="020B0604030504040204" pitchFamily="34" charset="-128"/>
              </a:rPr>
              <a:t>日々の生活で聖霊様との交わりに生かされるひと月となりますように。</a:t>
            </a:r>
          </a:p>
          <a:p>
            <a:pPr marL="342900" indent="-342900">
              <a:buFont typeface="+mj-ea"/>
              <a:buAutoNum type="circleNumDbPlain"/>
            </a:pPr>
            <a:r>
              <a:rPr kumimoji="1" lang="en-US" altLang="ja-JP" sz="1200" dirty="0">
                <a:solidFill>
                  <a:schemeClr val="bg2">
                    <a:lumMod val="10000"/>
                  </a:schemeClr>
                </a:solidFill>
                <a:latin typeface="Meiryo" panose="020B0604030504040204" pitchFamily="34" charset="-128"/>
                <a:ea typeface="Meiryo" panose="020B0604030504040204" pitchFamily="34" charset="-128"/>
              </a:rPr>
              <a:t>Freedom for Mothers</a:t>
            </a:r>
            <a:r>
              <a:rPr kumimoji="1" lang="ja-JP" altLang="en-US" sz="1200">
                <a:solidFill>
                  <a:schemeClr val="bg2">
                    <a:lumMod val="10000"/>
                  </a:schemeClr>
                </a:solidFill>
                <a:latin typeface="Meiryo" panose="020B0604030504040204" pitchFamily="34" charset="-128"/>
                <a:ea typeface="Meiryo" panose="020B0604030504040204" pitchFamily="34" charset="-128"/>
              </a:rPr>
              <a:t>、</a:t>
            </a:r>
            <a:r>
              <a:rPr kumimoji="1" lang="en-US" altLang="ja-JP" sz="1200" dirty="0">
                <a:solidFill>
                  <a:schemeClr val="bg2">
                    <a:lumMod val="10000"/>
                  </a:schemeClr>
                </a:solidFill>
                <a:latin typeface="Meiryo" panose="020B0604030504040204" pitchFamily="34" charset="-128"/>
                <a:ea typeface="Meiryo" panose="020B0604030504040204" pitchFamily="34" charset="-128"/>
              </a:rPr>
              <a:t>Wisdom for Fathers</a:t>
            </a:r>
            <a:r>
              <a:rPr kumimoji="1" lang="ja-JP" altLang="en-US" sz="1200">
                <a:solidFill>
                  <a:schemeClr val="bg2">
                    <a:lumMod val="10000"/>
                  </a:schemeClr>
                </a:solidFill>
                <a:latin typeface="Meiryo" panose="020B0604030504040204" pitchFamily="34" charset="-128"/>
                <a:ea typeface="Meiryo" panose="020B0604030504040204" pitchFamily="34" charset="-128"/>
              </a:rPr>
              <a:t>の参加者がみことば、分かち合い、祈りの中で成熟した器として整えられますように。</a:t>
            </a:r>
          </a:p>
          <a:p>
            <a:pPr marL="342900" indent="-342900">
              <a:buFont typeface="+mj-ea"/>
              <a:buAutoNum type="circleNumDbPlain"/>
            </a:pPr>
            <a:r>
              <a:rPr kumimoji="1" lang="en-US" altLang="ja-JP" sz="1200" dirty="0">
                <a:solidFill>
                  <a:schemeClr val="bg2">
                    <a:lumMod val="10000"/>
                  </a:schemeClr>
                </a:solidFill>
                <a:latin typeface="Meiryo" panose="020B0604030504040204" pitchFamily="34" charset="-128"/>
                <a:ea typeface="Meiryo" panose="020B0604030504040204" pitchFamily="34" charset="-128"/>
              </a:rPr>
              <a:t> </a:t>
            </a:r>
            <a:r>
              <a:rPr kumimoji="1" lang="ja-JP" altLang="en-US" sz="1200">
                <a:solidFill>
                  <a:schemeClr val="bg2">
                    <a:lumMod val="10000"/>
                  </a:schemeClr>
                </a:solidFill>
                <a:latin typeface="Meiryo" panose="020B0604030504040204" pitchFamily="34" charset="-128"/>
                <a:ea typeface="Meiryo" panose="020B0604030504040204" pitchFamily="34" charset="-128"/>
              </a:rPr>
              <a:t>たましいの救いに仕える教会とされますように。家族の救い、地域の方々の救いのために祈り、仕えることに用いられますように。</a:t>
            </a:r>
            <a:endParaRPr kumimoji="1" lang="en-US" altLang="ja-JP" sz="1200" dirty="0">
              <a:solidFill>
                <a:schemeClr val="bg2">
                  <a:lumMod val="10000"/>
                </a:schemeClr>
              </a:solidFill>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8303622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3648</TotalTime>
  <Words>725</Words>
  <Application>Microsoft Macintosh PowerPoint</Application>
  <PresentationFormat>ワイド画面</PresentationFormat>
  <Paragraphs>74</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HGMaruGothicMPRO</vt:lpstr>
      <vt:lpstr>Tsukushi A Round Gothic Regular</vt:lpstr>
      <vt:lpstr>Meiryo</vt:lpstr>
      <vt:lpstr>游ゴシック</vt:lpstr>
      <vt:lpstr>游ゴシック Light</vt:lpstr>
      <vt:lpstr>Arial</vt:lpstr>
      <vt:lpstr>Cooper Black</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久保田美穂</cp:lastModifiedBy>
  <cp:revision>81</cp:revision>
  <cp:lastPrinted>2022-02-26T22:50:36Z</cp:lastPrinted>
  <dcterms:created xsi:type="dcterms:W3CDTF">2021-11-14T05:40:52Z</dcterms:created>
  <dcterms:modified xsi:type="dcterms:W3CDTF">2023-06-01T01:10:21Z</dcterms:modified>
</cp:coreProperties>
</file>